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0058400" cy="15544800"/>
  <p:notesSz cx="10058400" cy="155448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89FDFD"/>
    <a:srgbClr val="7E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502" y="3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riojag@incmnsz.m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object 362"/>
          <p:cNvSpPr/>
          <p:nvPr/>
        </p:nvSpPr>
        <p:spPr>
          <a:xfrm>
            <a:off x="0" y="18630"/>
            <a:ext cx="10058400" cy="14039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763" y="13967650"/>
            <a:ext cx="10049637" cy="255168"/>
          </a:xfrm>
          <a:custGeom>
            <a:avLst/>
            <a:gdLst/>
            <a:ahLst/>
            <a:cxnLst/>
            <a:rect l="l" t="t" r="r" b="b"/>
            <a:pathLst>
              <a:path w="10049637" h="255168">
                <a:moveTo>
                  <a:pt x="0" y="255168"/>
                </a:moveTo>
                <a:lnTo>
                  <a:pt x="10049637" y="255168"/>
                </a:lnTo>
                <a:lnTo>
                  <a:pt x="10049637" y="0"/>
                </a:lnTo>
                <a:lnTo>
                  <a:pt x="0" y="0"/>
                </a:lnTo>
                <a:lnTo>
                  <a:pt x="0" y="255168"/>
                </a:lnTo>
                <a:close/>
              </a:path>
            </a:pathLst>
          </a:custGeom>
          <a:solidFill>
            <a:srgbClr val="D4D6D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324655" y="286842"/>
            <a:ext cx="198606" cy="258779"/>
          </a:xfrm>
          <a:custGeom>
            <a:avLst/>
            <a:gdLst/>
            <a:ahLst/>
            <a:cxnLst/>
            <a:rect l="l" t="t" r="r" b="b"/>
            <a:pathLst>
              <a:path w="198606" h="258779">
                <a:moveTo>
                  <a:pt x="196388" y="149328"/>
                </a:moveTo>
                <a:lnTo>
                  <a:pt x="196463" y="148865"/>
                </a:lnTo>
                <a:lnTo>
                  <a:pt x="198201" y="133837"/>
                </a:lnTo>
                <a:lnTo>
                  <a:pt x="198606" y="119059"/>
                </a:lnTo>
                <a:lnTo>
                  <a:pt x="197736" y="104641"/>
                </a:lnTo>
                <a:lnTo>
                  <a:pt x="195646" y="90693"/>
                </a:lnTo>
                <a:lnTo>
                  <a:pt x="192394" y="77326"/>
                </a:lnTo>
                <a:lnTo>
                  <a:pt x="188036" y="64650"/>
                </a:lnTo>
                <a:lnTo>
                  <a:pt x="182630" y="52774"/>
                </a:lnTo>
                <a:lnTo>
                  <a:pt x="176231" y="41810"/>
                </a:lnTo>
                <a:lnTo>
                  <a:pt x="168897" y="31869"/>
                </a:lnTo>
                <a:lnTo>
                  <a:pt x="160685" y="23059"/>
                </a:lnTo>
                <a:lnTo>
                  <a:pt x="151652" y="15492"/>
                </a:lnTo>
                <a:lnTo>
                  <a:pt x="141853" y="9277"/>
                </a:lnTo>
                <a:lnTo>
                  <a:pt x="131346" y="4526"/>
                </a:lnTo>
                <a:lnTo>
                  <a:pt x="120188" y="1348"/>
                </a:lnTo>
                <a:lnTo>
                  <a:pt x="110551" y="0"/>
                </a:lnTo>
                <a:lnTo>
                  <a:pt x="99036" y="12"/>
                </a:lnTo>
                <a:lnTo>
                  <a:pt x="87716" y="1733"/>
                </a:lnTo>
                <a:lnTo>
                  <a:pt x="76681" y="5081"/>
                </a:lnTo>
                <a:lnTo>
                  <a:pt x="66023" y="9970"/>
                </a:lnTo>
                <a:lnTo>
                  <a:pt x="55834" y="16316"/>
                </a:lnTo>
                <a:lnTo>
                  <a:pt x="46206" y="24035"/>
                </a:lnTo>
                <a:lnTo>
                  <a:pt x="37230" y="33044"/>
                </a:lnTo>
                <a:lnTo>
                  <a:pt x="28999" y="43257"/>
                </a:lnTo>
                <a:lnTo>
                  <a:pt x="21604" y="54591"/>
                </a:lnTo>
                <a:lnTo>
                  <a:pt x="15136" y="66961"/>
                </a:lnTo>
                <a:lnTo>
                  <a:pt x="9688" y="80284"/>
                </a:lnTo>
                <a:lnTo>
                  <a:pt x="5352" y="94475"/>
                </a:lnTo>
                <a:lnTo>
                  <a:pt x="2218" y="109450"/>
                </a:lnTo>
                <a:lnTo>
                  <a:pt x="405" y="124941"/>
                </a:lnTo>
                <a:lnTo>
                  <a:pt x="0" y="139719"/>
                </a:lnTo>
                <a:lnTo>
                  <a:pt x="869" y="154137"/>
                </a:lnTo>
                <a:lnTo>
                  <a:pt x="2958" y="168085"/>
                </a:lnTo>
                <a:lnTo>
                  <a:pt x="6210" y="181453"/>
                </a:lnTo>
                <a:lnTo>
                  <a:pt x="10566" y="194129"/>
                </a:lnTo>
                <a:lnTo>
                  <a:pt x="15972" y="206004"/>
                </a:lnTo>
                <a:lnTo>
                  <a:pt x="22370" y="216968"/>
                </a:lnTo>
                <a:lnTo>
                  <a:pt x="29703" y="226910"/>
                </a:lnTo>
                <a:lnTo>
                  <a:pt x="37915" y="235720"/>
                </a:lnTo>
                <a:lnTo>
                  <a:pt x="46950" y="243287"/>
                </a:lnTo>
                <a:lnTo>
                  <a:pt x="56749" y="249502"/>
                </a:lnTo>
                <a:lnTo>
                  <a:pt x="67258" y="254253"/>
                </a:lnTo>
                <a:lnTo>
                  <a:pt x="78418" y="257431"/>
                </a:lnTo>
                <a:lnTo>
                  <a:pt x="88053" y="258779"/>
                </a:lnTo>
                <a:lnTo>
                  <a:pt x="99566" y="258767"/>
                </a:lnTo>
                <a:lnTo>
                  <a:pt x="110886" y="257045"/>
                </a:lnTo>
                <a:lnTo>
                  <a:pt x="121920" y="253698"/>
                </a:lnTo>
                <a:lnTo>
                  <a:pt x="132578" y="248809"/>
                </a:lnTo>
                <a:lnTo>
                  <a:pt x="142767" y="242463"/>
                </a:lnTo>
                <a:lnTo>
                  <a:pt x="152396" y="234743"/>
                </a:lnTo>
                <a:lnTo>
                  <a:pt x="161372" y="225735"/>
                </a:lnTo>
                <a:lnTo>
                  <a:pt x="169604" y="215522"/>
                </a:lnTo>
                <a:lnTo>
                  <a:pt x="177001" y="204188"/>
                </a:lnTo>
                <a:lnTo>
                  <a:pt x="183469" y="191818"/>
                </a:lnTo>
                <a:lnTo>
                  <a:pt x="188918" y="178495"/>
                </a:lnTo>
                <a:lnTo>
                  <a:pt x="193255" y="164304"/>
                </a:lnTo>
                <a:lnTo>
                  <a:pt x="196388" y="149328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9310822" y="259659"/>
            <a:ext cx="177113" cy="231086"/>
          </a:xfrm>
          <a:custGeom>
            <a:avLst/>
            <a:gdLst/>
            <a:ahLst/>
            <a:cxnLst/>
            <a:rect l="l" t="t" r="r" b="b"/>
            <a:pathLst>
              <a:path w="177113" h="231086">
                <a:moveTo>
                  <a:pt x="96744" y="229827"/>
                </a:moveTo>
                <a:lnTo>
                  <a:pt x="107826" y="226724"/>
                </a:lnTo>
                <a:lnTo>
                  <a:pt x="118495" y="221884"/>
                </a:lnTo>
                <a:lnTo>
                  <a:pt x="128635" y="215413"/>
                </a:lnTo>
                <a:lnTo>
                  <a:pt x="138131" y="207415"/>
                </a:lnTo>
                <a:lnTo>
                  <a:pt x="146868" y="197998"/>
                </a:lnTo>
                <a:lnTo>
                  <a:pt x="154730" y="187267"/>
                </a:lnTo>
                <a:lnTo>
                  <a:pt x="161602" y="175328"/>
                </a:lnTo>
                <a:lnTo>
                  <a:pt x="167368" y="162287"/>
                </a:lnTo>
                <a:lnTo>
                  <a:pt x="171913" y="148249"/>
                </a:lnTo>
                <a:lnTo>
                  <a:pt x="175122" y="133321"/>
                </a:lnTo>
                <a:lnTo>
                  <a:pt x="176184" y="125597"/>
                </a:lnTo>
                <a:lnTo>
                  <a:pt x="177113" y="110710"/>
                </a:lnTo>
                <a:lnTo>
                  <a:pt x="176589" y="96185"/>
                </a:lnTo>
                <a:lnTo>
                  <a:pt x="174684" y="82161"/>
                </a:lnTo>
                <a:lnTo>
                  <a:pt x="171469" y="68776"/>
                </a:lnTo>
                <a:lnTo>
                  <a:pt x="167016" y="56170"/>
                </a:lnTo>
                <a:lnTo>
                  <a:pt x="161396" y="44480"/>
                </a:lnTo>
                <a:lnTo>
                  <a:pt x="156763" y="37144"/>
                </a:lnTo>
                <a:lnTo>
                  <a:pt x="145172" y="31706"/>
                </a:lnTo>
                <a:lnTo>
                  <a:pt x="134015" y="28529"/>
                </a:lnTo>
                <a:lnTo>
                  <a:pt x="124379" y="27180"/>
                </a:lnTo>
                <a:lnTo>
                  <a:pt x="112867" y="27192"/>
                </a:lnTo>
                <a:lnTo>
                  <a:pt x="101548" y="28914"/>
                </a:lnTo>
                <a:lnTo>
                  <a:pt x="90514" y="32261"/>
                </a:lnTo>
                <a:lnTo>
                  <a:pt x="79858" y="37150"/>
                </a:lnTo>
                <a:lnTo>
                  <a:pt x="69669" y="43497"/>
                </a:lnTo>
                <a:lnTo>
                  <a:pt x="60041" y="51216"/>
                </a:lnTo>
                <a:lnTo>
                  <a:pt x="51066" y="60224"/>
                </a:lnTo>
                <a:lnTo>
                  <a:pt x="42834" y="70437"/>
                </a:lnTo>
                <a:lnTo>
                  <a:pt x="35438" y="81771"/>
                </a:lnTo>
                <a:lnTo>
                  <a:pt x="28969" y="94142"/>
                </a:lnTo>
                <a:lnTo>
                  <a:pt x="23519" y="107465"/>
                </a:lnTo>
                <a:lnTo>
                  <a:pt x="19180" y="121656"/>
                </a:lnTo>
                <a:lnTo>
                  <a:pt x="16044" y="136631"/>
                </a:lnTo>
                <a:lnTo>
                  <a:pt x="14232" y="152122"/>
                </a:lnTo>
                <a:lnTo>
                  <a:pt x="13826" y="166900"/>
                </a:lnTo>
                <a:lnTo>
                  <a:pt x="14697" y="181318"/>
                </a:lnTo>
                <a:lnTo>
                  <a:pt x="22426" y="197231"/>
                </a:lnTo>
                <a:lnTo>
                  <a:pt x="30163" y="206672"/>
                </a:lnTo>
                <a:lnTo>
                  <a:pt x="38854" y="214779"/>
                </a:lnTo>
                <a:lnTo>
                  <a:pt x="48425" y="221415"/>
                </a:lnTo>
                <a:lnTo>
                  <a:pt x="58807" y="226439"/>
                </a:lnTo>
                <a:lnTo>
                  <a:pt x="69928" y="229714"/>
                </a:lnTo>
                <a:lnTo>
                  <a:pt x="85365" y="231086"/>
                </a:lnTo>
                <a:lnTo>
                  <a:pt x="96744" y="229827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9280663" y="371745"/>
            <a:ext cx="179083" cy="233527"/>
          </a:xfrm>
          <a:custGeom>
            <a:avLst/>
            <a:gdLst/>
            <a:ahLst/>
            <a:cxnLst/>
            <a:rect l="l" t="t" r="r" b="b"/>
            <a:pathLst>
              <a:path w="179083" h="233527">
                <a:moveTo>
                  <a:pt x="143552" y="173862"/>
                </a:moveTo>
                <a:lnTo>
                  <a:pt x="154871" y="172140"/>
                </a:lnTo>
                <a:lnTo>
                  <a:pt x="165906" y="168792"/>
                </a:lnTo>
                <a:lnTo>
                  <a:pt x="169338" y="163726"/>
                </a:lnTo>
                <a:lnTo>
                  <a:pt x="173863" y="149671"/>
                </a:lnTo>
                <a:lnTo>
                  <a:pt x="177066" y="134735"/>
                </a:lnTo>
                <a:lnTo>
                  <a:pt x="178341" y="124977"/>
                </a:lnTo>
                <a:lnTo>
                  <a:pt x="179083" y="110124"/>
                </a:lnTo>
                <a:lnTo>
                  <a:pt x="178397" y="95644"/>
                </a:lnTo>
                <a:lnTo>
                  <a:pt x="176352" y="81676"/>
                </a:lnTo>
                <a:lnTo>
                  <a:pt x="173019" y="68354"/>
                </a:lnTo>
                <a:lnTo>
                  <a:pt x="168468" y="55813"/>
                </a:lnTo>
                <a:lnTo>
                  <a:pt x="162768" y="44191"/>
                </a:lnTo>
                <a:lnTo>
                  <a:pt x="155990" y="33622"/>
                </a:lnTo>
                <a:lnTo>
                  <a:pt x="148204" y="24243"/>
                </a:lnTo>
                <a:lnTo>
                  <a:pt x="139479" y="16189"/>
                </a:lnTo>
                <a:lnTo>
                  <a:pt x="129885" y="9595"/>
                </a:lnTo>
                <a:lnTo>
                  <a:pt x="119493" y="4599"/>
                </a:lnTo>
                <a:lnTo>
                  <a:pt x="108371" y="1334"/>
                </a:lnTo>
                <a:lnTo>
                  <a:pt x="91389" y="0"/>
                </a:lnTo>
                <a:lnTo>
                  <a:pt x="80036" y="1474"/>
                </a:lnTo>
                <a:lnTo>
                  <a:pt x="68990" y="4760"/>
                </a:lnTo>
                <a:lnTo>
                  <a:pt x="58363" y="9754"/>
                </a:lnTo>
                <a:lnTo>
                  <a:pt x="48269" y="16354"/>
                </a:lnTo>
                <a:lnTo>
                  <a:pt x="46204" y="24545"/>
                </a:lnTo>
                <a:lnTo>
                  <a:pt x="44391" y="40036"/>
                </a:lnTo>
                <a:lnTo>
                  <a:pt x="43986" y="54814"/>
                </a:lnTo>
                <a:lnTo>
                  <a:pt x="44857" y="69232"/>
                </a:lnTo>
                <a:lnTo>
                  <a:pt x="46946" y="83180"/>
                </a:lnTo>
                <a:lnTo>
                  <a:pt x="50198" y="96547"/>
                </a:lnTo>
                <a:lnTo>
                  <a:pt x="54556" y="109224"/>
                </a:lnTo>
                <a:lnTo>
                  <a:pt x="59963" y="121099"/>
                </a:lnTo>
                <a:lnTo>
                  <a:pt x="66361" y="132063"/>
                </a:lnTo>
                <a:lnTo>
                  <a:pt x="73695" y="142005"/>
                </a:lnTo>
                <a:lnTo>
                  <a:pt x="81907" y="150814"/>
                </a:lnTo>
                <a:lnTo>
                  <a:pt x="90940" y="158382"/>
                </a:lnTo>
                <a:lnTo>
                  <a:pt x="100739" y="164596"/>
                </a:lnTo>
                <a:lnTo>
                  <a:pt x="111246" y="169347"/>
                </a:lnTo>
                <a:lnTo>
                  <a:pt x="122404" y="172525"/>
                </a:lnTo>
                <a:lnTo>
                  <a:pt x="132039" y="173874"/>
                </a:lnTo>
                <a:lnTo>
                  <a:pt x="143552" y="173862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324655" y="286842"/>
            <a:ext cx="198606" cy="258779"/>
          </a:xfrm>
          <a:custGeom>
            <a:avLst/>
            <a:gdLst/>
            <a:ahLst/>
            <a:cxnLst/>
            <a:rect l="l" t="t" r="r" b="b"/>
            <a:pathLst>
              <a:path w="198606" h="258779">
                <a:moveTo>
                  <a:pt x="196388" y="149328"/>
                </a:moveTo>
                <a:lnTo>
                  <a:pt x="196463" y="148865"/>
                </a:lnTo>
                <a:lnTo>
                  <a:pt x="198201" y="133837"/>
                </a:lnTo>
                <a:lnTo>
                  <a:pt x="198606" y="119059"/>
                </a:lnTo>
                <a:lnTo>
                  <a:pt x="197736" y="104641"/>
                </a:lnTo>
                <a:lnTo>
                  <a:pt x="195646" y="90693"/>
                </a:lnTo>
                <a:lnTo>
                  <a:pt x="192394" y="77326"/>
                </a:lnTo>
                <a:lnTo>
                  <a:pt x="188036" y="64650"/>
                </a:lnTo>
                <a:lnTo>
                  <a:pt x="182630" y="52774"/>
                </a:lnTo>
                <a:lnTo>
                  <a:pt x="176231" y="41810"/>
                </a:lnTo>
                <a:lnTo>
                  <a:pt x="168897" y="31869"/>
                </a:lnTo>
                <a:lnTo>
                  <a:pt x="160685" y="23059"/>
                </a:lnTo>
                <a:lnTo>
                  <a:pt x="151652" y="15492"/>
                </a:lnTo>
                <a:lnTo>
                  <a:pt x="141853" y="9277"/>
                </a:lnTo>
                <a:lnTo>
                  <a:pt x="131346" y="4526"/>
                </a:lnTo>
                <a:lnTo>
                  <a:pt x="120188" y="1348"/>
                </a:lnTo>
                <a:lnTo>
                  <a:pt x="110551" y="0"/>
                </a:lnTo>
                <a:lnTo>
                  <a:pt x="99036" y="12"/>
                </a:lnTo>
                <a:lnTo>
                  <a:pt x="87716" y="1733"/>
                </a:lnTo>
                <a:lnTo>
                  <a:pt x="76681" y="5081"/>
                </a:lnTo>
                <a:lnTo>
                  <a:pt x="66023" y="9970"/>
                </a:lnTo>
                <a:lnTo>
                  <a:pt x="55834" y="16316"/>
                </a:lnTo>
                <a:lnTo>
                  <a:pt x="46206" y="24035"/>
                </a:lnTo>
                <a:lnTo>
                  <a:pt x="37230" y="33044"/>
                </a:lnTo>
                <a:lnTo>
                  <a:pt x="28999" y="43257"/>
                </a:lnTo>
                <a:lnTo>
                  <a:pt x="21604" y="54591"/>
                </a:lnTo>
                <a:lnTo>
                  <a:pt x="15136" y="66961"/>
                </a:lnTo>
                <a:lnTo>
                  <a:pt x="9688" y="80284"/>
                </a:lnTo>
                <a:lnTo>
                  <a:pt x="5352" y="94475"/>
                </a:lnTo>
                <a:lnTo>
                  <a:pt x="2218" y="109450"/>
                </a:lnTo>
                <a:lnTo>
                  <a:pt x="405" y="124941"/>
                </a:lnTo>
                <a:lnTo>
                  <a:pt x="0" y="139719"/>
                </a:lnTo>
                <a:lnTo>
                  <a:pt x="869" y="154137"/>
                </a:lnTo>
                <a:lnTo>
                  <a:pt x="2958" y="168085"/>
                </a:lnTo>
                <a:lnTo>
                  <a:pt x="6210" y="181453"/>
                </a:lnTo>
                <a:lnTo>
                  <a:pt x="10566" y="194129"/>
                </a:lnTo>
                <a:lnTo>
                  <a:pt x="15972" y="206004"/>
                </a:lnTo>
                <a:lnTo>
                  <a:pt x="22370" y="216968"/>
                </a:lnTo>
                <a:lnTo>
                  <a:pt x="29703" y="226910"/>
                </a:lnTo>
                <a:lnTo>
                  <a:pt x="37915" y="235720"/>
                </a:lnTo>
                <a:lnTo>
                  <a:pt x="46950" y="243287"/>
                </a:lnTo>
                <a:lnTo>
                  <a:pt x="56749" y="249502"/>
                </a:lnTo>
                <a:lnTo>
                  <a:pt x="67258" y="254253"/>
                </a:lnTo>
                <a:lnTo>
                  <a:pt x="78418" y="257431"/>
                </a:lnTo>
                <a:lnTo>
                  <a:pt x="88053" y="258779"/>
                </a:lnTo>
                <a:lnTo>
                  <a:pt x="99566" y="258767"/>
                </a:lnTo>
                <a:lnTo>
                  <a:pt x="110886" y="257045"/>
                </a:lnTo>
                <a:lnTo>
                  <a:pt x="121920" y="253698"/>
                </a:lnTo>
                <a:lnTo>
                  <a:pt x="132578" y="248809"/>
                </a:lnTo>
                <a:lnTo>
                  <a:pt x="142767" y="242463"/>
                </a:lnTo>
                <a:lnTo>
                  <a:pt x="152396" y="234743"/>
                </a:lnTo>
                <a:lnTo>
                  <a:pt x="161372" y="225735"/>
                </a:lnTo>
                <a:lnTo>
                  <a:pt x="169604" y="215522"/>
                </a:lnTo>
                <a:lnTo>
                  <a:pt x="177001" y="204188"/>
                </a:lnTo>
                <a:lnTo>
                  <a:pt x="183469" y="191818"/>
                </a:lnTo>
                <a:lnTo>
                  <a:pt x="188918" y="178495"/>
                </a:lnTo>
                <a:lnTo>
                  <a:pt x="193255" y="164304"/>
                </a:lnTo>
                <a:lnTo>
                  <a:pt x="196388" y="149328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890162" y="574765"/>
            <a:ext cx="357499" cy="466683"/>
          </a:xfrm>
          <a:custGeom>
            <a:avLst/>
            <a:gdLst/>
            <a:ahLst/>
            <a:cxnLst/>
            <a:rect l="l" t="t" r="r" b="b"/>
            <a:pathLst>
              <a:path w="357499" h="466683">
                <a:moveTo>
                  <a:pt x="353539" y="269238"/>
                </a:moveTo>
                <a:lnTo>
                  <a:pt x="356045" y="250212"/>
                </a:lnTo>
                <a:lnTo>
                  <a:pt x="357353" y="231375"/>
                </a:lnTo>
                <a:lnTo>
                  <a:pt x="357499" y="212796"/>
                </a:lnTo>
                <a:lnTo>
                  <a:pt x="356518" y="194543"/>
                </a:lnTo>
                <a:lnTo>
                  <a:pt x="354444" y="176685"/>
                </a:lnTo>
                <a:lnTo>
                  <a:pt x="351314" y="159291"/>
                </a:lnTo>
                <a:lnTo>
                  <a:pt x="347163" y="142428"/>
                </a:lnTo>
                <a:lnTo>
                  <a:pt x="342027" y="126165"/>
                </a:lnTo>
                <a:lnTo>
                  <a:pt x="335939" y="110572"/>
                </a:lnTo>
                <a:lnTo>
                  <a:pt x="328936" y="95716"/>
                </a:lnTo>
                <a:lnTo>
                  <a:pt x="321054" y="81666"/>
                </a:lnTo>
                <a:lnTo>
                  <a:pt x="312327" y="68491"/>
                </a:lnTo>
                <a:lnTo>
                  <a:pt x="292480" y="45039"/>
                </a:lnTo>
                <a:lnTo>
                  <a:pt x="269678" y="25909"/>
                </a:lnTo>
                <a:lnTo>
                  <a:pt x="244204" y="11648"/>
                </a:lnTo>
                <a:lnTo>
                  <a:pt x="216341" y="2805"/>
                </a:lnTo>
                <a:lnTo>
                  <a:pt x="187501" y="0"/>
                </a:lnTo>
                <a:lnTo>
                  <a:pt x="173249" y="879"/>
                </a:lnTo>
                <a:lnTo>
                  <a:pt x="145355" y="6950"/>
                </a:lnTo>
                <a:lnTo>
                  <a:pt x="118641" y="18437"/>
                </a:lnTo>
                <a:lnTo>
                  <a:pt x="93543" y="34939"/>
                </a:lnTo>
                <a:lnTo>
                  <a:pt x="70499" y="56057"/>
                </a:lnTo>
                <a:lnTo>
                  <a:pt x="59885" y="68221"/>
                </a:lnTo>
                <a:lnTo>
                  <a:pt x="49948" y="81388"/>
                </a:lnTo>
                <a:lnTo>
                  <a:pt x="40743" y="95509"/>
                </a:lnTo>
                <a:lnTo>
                  <a:pt x="32325" y="110532"/>
                </a:lnTo>
                <a:lnTo>
                  <a:pt x="24750" y="126409"/>
                </a:lnTo>
                <a:lnTo>
                  <a:pt x="18071" y="143089"/>
                </a:lnTo>
                <a:lnTo>
                  <a:pt x="12343" y="160521"/>
                </a:lnTo>
                <a:lnTo>
                  <a:pt x="7621" y="178657"/>
                </a:lnTo>
                <a:lnTo>
                  <a:pt x="3959" y="197445"/>
                </a:lnTo>
                <a:lnTo>
                  <a:pt x="1453" y="216472"/>
                </a:lnTo>
                <a:lnTo>
                  <a:pt x="145" y="235311"/>
                </a:lnTo>
                <a:lnTo>
                  <a:pt x="0" y="253891"/>
                </a:lnTo>
                <a:lnTo>
                  <a:pt x="981" y="272145"/>
                </a:lnTo>
                <a:lnTo>
                  <a:pt x="3054" y="290005"/>
                </a:lnTo>
                <a:lnTo>
                  <a:pt x="6184" y="307400"/>
                </a:lnTo>
                <a:lnTo>
                  <a:pt x="10335" y="324264"/>
                </a:lnTo>
                <a:lnTo>
                  <a:pt x="15471" y="340526"/>
                </a:lnTo>
                <a:lnTo>
                  <a:pt x="21558" y="356120"/>
                </a:lnTo>
                <a:lnTo>
                  <a:pt x="28561" y="370976"/>
                </a:lnTo>
                <a:lnTo>
                  <a:pt x="36443" y="385026"/>
                </a:lnTo>
                <a:lnTo>
                  <a:pt x="45169" y="398200"/>
                </a:lnTo>
                <a:lnTo>
                  <a:pt x="65015" y="421651"/>
                </a:lnTo>
                <a:lnTo>
                  <a:pt x="87814" y="440780"/>
                </a:lnTo>
                <a:lnTo>
                  <a:pt x="113285" y="455038"/>
                </a:lnTo>
                <a:lnTo>
                  <a:pt x="141145" y="463878"/>
                </a:lnTo>
                <a:lnTo>
                  <a:pt x="169988" y="466683"/>
                </a:lnTo>
                <a:lnTo>
                  <a:pt x="184241" y="465804"/>
                </a:lnTo>
                <a:lnTo>
                  <a:pt x="212136" y="459733"/>
                </a:lnTo>
                <a:lnTo>
                  <a:pt x="238851" y="448246"/>
                </a:lnTo>
                <a:lnTo>
                  <a:pt x="263949" y="431743"/>
                </a:lnTo>
                <a:lnTo>
                  <a:pt x="286993" y="410626"/>
                </a:lnTo>
                <a:lnTo>
                  <a:pt x="297608" y="398462"/>
                </a:lnTo>
                <a:lnTo>
                  <a:pt x="307545" y="385295"/>
                </a:lnTo>
                <a:lnTo>
                  <a:pt x="316750" y="371174"/>
                </a:lnTo>
                <a:lnTo>
                  <a:pt x="325168" y="356150"/>
                </a:lnTo>
                <a:lnTo>
                  <a:pt x="332744" y="340274"/>
                </a:lnTo>
                <a:lnTo>
                  <a:pt x="339424" y="323594"/>
                </a:lnTo>
                <a:lnTo>
                  <a:pt x="345153" y="306161"/>
                </a:lnTo>
                <a:lnTo>
                  <a:pt x="349876" y="288026"/>
                </a:lnTo>
                <a:lnTo>
                  <a:pt x="353539" y="269238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865264" y="526167"/>
            <a:ext cx="318788" cy="416139"/>
          </a:xfrm>
          <a:custGeom>
            <a:avLst/>
            <a:gdLst/>
            <a:ahLst/>
            <a:cxnLst/>
            <a:rect l="l" t="t" r="r" b="b"/>
            <a:pathLst>
              <a:path w="318788" h="416139">
                <a:moveTo>
                  <a:pt x="164296" y="415356"/>
                </a:moveTo>
                <a:lnTo>
                  <a:pt x="176840" y="413275"/>
                </a:lnTo>
                <a:lnTo>
                  <a:pt x="189170" y="409942"/>
                </a:lnTo>
                <a:lnTo>
                  <a:pt x="201237" y="405402"/>
                </a:lnTo>
                <a:lnTo>
                  <a:pt x="212992" y="399699"/>
                </a:lnTo>
                <a:lnTo>
                  <a:pt x="224387" y="392878"/>
                </a:lnTo>
                <a:lnTo>
                  <a:pt x="235372" y="384983"/>
                </a:lnTo>
                <a:lnTo>
                  <a:pt x="245900" y="376060"/>
                </a:lnTo>
                <a:lnTo>
                  <a:pt x="255920" y="366153"/>
                </a:lnTo>
                <a:lnTo>
                  <a:pt x="265386" y="355307"/>
                </a:lnTo>
                <a:lnTo>
                  <a:pt x="274247" y="343565"/>
                </a:lnTo>
                <a:lnTo>
                  <a:pt x="282455" y="330974"/>
                </a:lnTo>
                <a:lnTo>
                  <a:pt x="289961" y="317578"/>
                </a:lnTo>
                <a:lnTo>
                  <a:pt x="296717" y="303421"/>
                </a:lnTo>
                <a:lnTo>
                  <a:pt x="302674" y="288548"/>
                </a:lnTo>
                <a:lnTo>
                  <a:pt x="307782" y="273003"/>
                </a:lnTo>
                <a:lnTo>
                  <a:pt x="311994" y="256833"/>
                </a:lnTo>
                <a:lnTo>
                  <a:pt x="315261" y="240080"/>
                </a:lnTo>
                <a:lnTo>
                  <a:pt x="317494" y="223115"/>
                </a:lnTo>
                <a:lnTo>
                  <a:pt x="318659" y="206318"/>
                </a:lnTo>
                <a:lnTo>
                  <a:pt x="318788" y="189751"/>
                </a:lnTo>
                <a:lnTo>
                  <a:pt x="317913" y="173475"/>
                </a:lnTo>
                <a:lnTo>
                  <a:pt x="316064" y="157551"/>
                </a:lnTo>
                <a:lnTo>
                  <a:pt x="313273" y="142039"/>
                </a:lnTo>
                <a:lnTo>
                  <a:pt x="309572" y="127002"/>
                </a:lnTo>
                <a:lnTo>
                  <a:pt x="304991" y="112500"/>
                </a:lnTo>
                <a:lnTo>
                  <a:pt x="299564" y="98595"/>
                </a:lnTo>
                <a:lnTo>
                  <a:pt x="293320" y="85348"/>
                </a:lnTo>
                <a:lnTo>
                  <a:pt x="286291" y="72819"/>
                </a:lnTo>
                <a:lnTo>
                  <a:pt x="269105" y="60255"/>
                </a:lnTo>
                <a:lnTo>
                  <a:pt x="255456" y="55123"/>
                </a:lnTo>
                <a:lnTo>
                  <a:pt x="241245" y="51415"/>
                </a:lnTo>
                <a:lnTo>
                  <a:pt x="226785" y="49233"/>
                </a:lnTo>
                <a:lnTo>
                  <a:pt x="212401" y="48606"/>
                </a:lnTo>
                <a:lnTo>
                  <a:pt x="198148" y="49484"/>
                </a:lnTo>
                <a:lnTo>
                  <a:pt x="184081" y="51816"/>
                </a:lnTo>
                <a:lnTo>
                  <a:pt x="170254" y="55553"/>
                </a:lnTo>
                <a:lnTo>
                  <a:pt x="156721" y="60643"/>
                </a:lnTo>
                <a:lnTo>
                  <a:pt x="143539" y="67038"/>
                </a:lnTo>
                <a:lnTo>
                  <a:pt x="130760" y="74687"/>
                </a:lnTo>
                <a:lnTo>
                  <a:pt x="118441" y="83539"/>
                </a:lnTo>
                <a:lnTo>
                  <a:pt x="106635" y="93546"/>
                </a:lnTo>
                <a:lnTo>
                  <a:pt x="95397" y="104656"/>
                </a:lnTo>
                <a:lnTo>
                  <a:pt x="84782" y="116819"/>
                </a:lnTo>
                <a:lnTo>
                  <a:pt x="74845" y="129986"/>
                </a:lnTo>
                <a:lnTo>
                  <a:pt x="65640" y="144107"/>
                </a:lnTo>
                <a:lnTo>
                  <a:pt x="57222" y="159130"/>
                </a:lnTo>
                <a:lnTo>
                  <a:pt x="49646" y="175007"/>
                </a:lnTo>
                <a:lnTo>
                  <a:pt x="42966" y="191687"/>
                </a:lnTo>
                <a:lnTo>
                  <a:pt x="37237" y="209119"/>
                </a:lnTo>
                <a:lnTo>
                  <a:pt x="32513" y="227254"/>
                </a:lnTo>
                <a:lnTo>
                  <a:pt x="28850" y="246042"/>
                </a:lnTo>
                <a:lnTo>
                  <a:pt x="26344" y="265070"/>
                </a:lnTo>
                <a:lnTo>
                  <a:pt x="25036" y="283909"/>
                </a:lnTo>
                <a:lnTo>
                  <a:pt x="24891" y="302489"/>
                </a:lnTo>
                <a:lnTo>
                  <a:pt x="25872" y="320743"/>
                </a:lnTo>
                <a:lnTo>
                  <a:pt x="27448" y="334318"/>
                </a:lnTo>
                <a:lnTo>
                  <a:pt x="40283" y="355072"/>
                </a:lnTo>
                <a:lnTo>
                  <a:pt x="48786" y="365979"/>
                </a:lnTo>
                <a:lnTo>
                  <a:pt x="57979" y="375983"/>
                </a:lnTo>
                <a:lnTo>
                  <a:pt x="67831" y="385025"/>
                </a:lnTo>
                <a:lnTo>
                  <a:pt x="78310" y="393041"/>
                </a:lnTo>
                <a:lnTo>
                  <a:pt x="89384" y="399972"/>
                </a:lnTo>
                <a:lnTo>
                  <a:pt x="101023" y="405755"/>
                </a:lnTo>
                <a:lnTo>
                  <a:pt x="113194" y="410331"/>
                </a:lnTo>
                <a:lnTo>
                  <a:pt x="125866" y="413638"/>
                </a:lnTo>
                <a:lnTo>
                  <a:pt x="138760" y="415582"/>
                </a:lnTo>
                <a:lnTo>
                  <a:pt x="151586" y="416139"/>
                </a:lnTo>
                <a:lnTo>
                  <a:pt x="164296" y="415356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811003" y="727884"/>
            <a:ext cx="322278" cy="420701"/>
          </a:xfrm>
          <a:custGeom>
            <a:avLst/>
            <a:gdLst/>
            <a:ahLst/>
            <a:cxnLst/>
            <a:rect l="l" t="t" r="r" b="b"/>
            <a:pathLst>
              <a:path w="322278" h="420701">
                <a:moveTo>
                  <a:pt x="263405" y="312685"/>
                </a:moveTo>
                <a:lnTo>
                  <a:pt x="277473" y="310352"/>
                </a:lnTo>
                <a:lnTo>
                  <a:pt x="291300" y="306614"/>
                </a:lnTo>
                <a:lnTo>
                  <a:pt x="301562" y="302753"/>
                </a:lnTo>
                <a:lnTo>
                  <a:pt x="305983" y="291713"/>
                </a:lnTo>
                <a:lnTo>
                  <a:pt x="311148" y="275997"/>
                </a:lnTo>
                <a:lnTo>
                  <a:pt x="315406" y="259648"/>
                </a:lnTo>
                <a:lnTo>
                  <a:pt x="318708" y="242710"/>
                </a:lnTo>
                <a:lnTo>
                  <a:pt x="320967" y="225557"/>
                </a:lnTo>
                <a:lnTo>
                  <a:pt x="322147" y="208575"/>
                </a:lnTo>
                <a:lnTo>
                  <a:pt x="322278" y="191825"/>
                </a:lnTo>
                <a:lnTo>
                  <a:pt x="321393" y="175370"/>
                </a:lnTo>
                <a:lnTo>
                  <a:pt x="319524" y="159270"/>
                </a:lnTo>
                <a:lnTo>
                  <a:pt x="316703" y="143589"/>
                </a:lnTo>
                <a:lnTo>
                  <a:pt x="312961" y="128386"/>
                </a:lnTo>
                <a:lnTo>
                  <a:pt x="308330" y="113726"/>
                </a:lnTo>
                <a:lnTo>
                  <a:pt x="302842" y="99668"/>
                </a:lnTo>
                <a:lnTo>
                  <a:pt x="296529" y="86276"/>
                </a:lnTo>
                <a:lnTo>
                  <a:pt x="289423" y="73611"/>
                </a:lnTo>
                <a:lnTo>
                  <a:pt x="281556" y="61734"/>
                </a:lnTo>
                <a:lnTo>
                  <a:pt x="272959" y="50707"/>
                </a:lnTo>
                <a:lnTo>
                  <a:pt x="263665" y="40593"/>
                </a:lnTo>
                <a:lnTo>
                  <a:pt x="253705" y="31453"/>
                </a:lnTo>
                <a:lnTo>
                  <a:pt x="243112" y="23349"/>
                </a:lnTo>
                <a:lnTo>
                  <a:pt x="231916" y="16343"/>
                </a:lnTo>
                <a:lnTo>
                  <a:pt x="220150" y="10496"/>
                </a:lnTo>
                <a:lnTo>
                  <a:pt x="207846" y="5870"/>
                </a:lnTo>
                <a:lnTo>
                  <a:pt x="195036" y="2527"/>
                </a:lnTo>
                <a:lnTo>
                  <a:pt x="181999" y="563"/>
                </a:lnTo>
                <a:lnTo>
                  <a:pt x="169031" y="0"/>
                </a:lnTo>
                <a:lnTo>
                  <a:pt x="156181" y="792"/>
                </a:lnTo>
                <a:lnTo>
                  <a:pt x="143498" y="2896"/>
                </a:lnTo>
                <a:lnTo>
                  <a:pt x="131033" y="6266"/>
                </a:lnTo>
                <a:lnTo>
                  <a:pt x="118833" y="10856"/>
                </a:lnTo>
                <a:lnTo>
                  <a:pt x="106949" y="16621"/>
                </a:lnTo>
                <a:lnTo>
                  <a:pt x="95429" y="23517"/>
                </a:lnTo>
                <a:lnTo>
                  <a:pt x="85821" y="30422"/>
                </a:lnTo>
                <a:lnTo>
                  <a:pt x="83110" y="44326"/>
                </a:lnTo>
                <a:lnTo>
                  <a:pt x="80605" y="63353"/>
                </a:lnTo>
                <a:lnTo>
                  <a:pt x="79296" y="82192"/>
                </a:lnTo>
                <a:lnTo>
                  <a:pt x="79151" y="100772"/>
                </a:lnTo>
                <a:lnTo>
                  <a:pt x="80132" y="119026"/>
                </a:lnTo>
                <a:lnTo>
                  <a:pt x="82206" y="136885"/>
                </a:lnTo>
                <a:lnTo>
                  <a:pt x="85335" y="154281"/>
                </a:lnTo>
                <a:lnTo>
                  <a:pt x="89486" y="171145"/>
                </a:lnTo>
                <a:lnTo>
                  <a:pt x="94623" y="187407"/>
                </a:lnTo>
                <a:lnTo>
                  <a:pt x="100711" y="203001"/>
                </a:lnTo>
                <a:lnTo>
                  <a:pt x="107713" y="217857"/>
                </a:lnTo>
                <a:lnTo>
                  <a:pt x="115596" y="231907"/>
                </a:lnTo>
                <a:lnTo>
                  <a:pt x="124323" y="245081"/>
                </a:lnTo>
                <a:lnTo>
                  <a:pt x="133860" y="257313"/>
                </a:lnTo>
                <a:lnTo>
                  <a:pt x="144170" y="268532"/>
                </a:lnTo>
                <a:lnTo>
                  <a:pt x="155219" y="278671"/>
                </a:lnTo>
                <a:lnTo>
                  <a:pt x="166972" y="287661"/>
                </a:lnTo>
                <a:lnTo>
                  <a:pt x="179392" y="295433"/>
                </a:lnTo>
                <a:lnTo>
                  <a:pt x="192445" y="301919"/>
                </a:lnTo>
                <a:lnTo>
                  <a:pt x="206096" y="307051"/>
                </a:lnTo>
                <a:lnTo>
                  <a:pt x="220309" y="310759"/>
                </a:lnTo>
                <a:lnTo>
                  <a:pt x="234769" y="312939"/>
                </a:lnTo>
                <a:lnTo>
                  <a:pt x="249152" y="313564"/>
                </a:lnTo>
                <a:lnTo>
                  <a:pt x="263405" y="312685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8890162" y="574765"/>
            <a:ext cx="357499" cy="466683"/>
          </a:xfrm>
          <a:custGeom>
            <a:avLst/>
            <a:gdLst/>
            <a:ahLst/>
            <a:cxnLst/>
            <a:rect l="l" t="t" r="r" b="b"/>
            <a:pathLst>
              <a:path w="357499" h="466683">
                <a:moveTo>
                  <a:pt x="353539" y="269238"/>
                </a:moveTo>
                <a:lnTo>
                  <a:pt x="356045" y="250212"/>
                </a:lnTo>
                <a:lnTo>
                  <a:pt x="357353" y="231375"/>
                </a:lnTo>
                <a:lnTo>
                  <a:pt x="357499" y="212796"/>
                </a:lnTo>
                <a:lnTo>
                  <a:pt x="356518" y="194543"/>
                </a:lnTo>
                <a:lnTo>
                  <a:pt x="354444" y="176685"/>
                </a:lnTo>
                <a:lnTo>
                  <a:pt x="351314" y="159291"/>
                </a:lnTo>
                <a:lnTo>
                  <a:pt x="347163" y="142428"/>
                </a:lnTo>
                <a:lnTo>
                  <a:pt x="342027" y="126165"/>
                </a:lnTo>
                <a:lnTo>
                  <a:pt x="335939" y="110572"/>
                </a:lnTo>
                <a:lnTo>
                  <a:pt x="328936" y="95716"/>
                </a:lnTo>
                <a:lnTo>
                  <a:pt x="321054" y="81666"/>
                </a:lnTo>
                <a:lnTo>
                  <a:pt x="312327" y="68491"/>
                </a:lnTo>
                <a:lnTo>
                  <a:pt x="292480" y="45039"/>
                </a:lnTo>
                <a:lnTo>
                  <a:pt x="269678" y="25909"/>
                </a:lnTo>
                <a:lnTo>
                  <a:pt x="244204" y="11648"/>
                </a:lnTo>
                <a:lnTo>
                  <a:pt x="216341" y="2805"/>
                </a:lnTo>
                <a:lnTo>
                  <a:pt x="187501" y="0"/>
                </a:lnTo>
                <a:lnTo>
                  <a:pt x="173249" y="879"/>
                </a:lnTo>
                <a:lnTo>
                  <a:pt x="145355" y="6950"/>
                </a:lnTo>
                <a:lnTo>
                  <a:pt x="118641" y="18437"/>
                </a:lnTo>
                <a:lnTo>
                  <a:pt x="93543" y="34939"/>
                </a:lnTo>
                <a:lnTo>
                  <a:pt x="70499" y="56057"/>
                </a:lnTo>
                <a:lnTo>
                  <a:pt x="59885" y="68221"/>
                </a:lnTo>
                <a:lnTo>
                  <a:pt x="49948" y="81388"/>
                </a:lnTo>
                <a:lnTo>
                  <a:pt x="40743" y="95509"/>
                </a:lnTo>
                <a:lnTo>
                  <a:pt x="32325" y="110532"/>
                </a:lnTo>
                <a:lnTo>
                  <a:pt x="24750" y="126409"/>
                </a:lnTo>
                <a:lnTo>
                  <a:pt x="18071" y="143089"/>
                </a:lnTo>
                <a:lnTo>
                  <a:pt x="12343" y="160521"/>
                </a:lnTo>
                <a:lnTo>
                  <a:pt x="7621" y="178657"/>
                </a:lnTo>
                <a:lnTo>
                  <a:pt x="3959" y="197445"/>
                </a:lnTo>
                <a:lnTo>
                  <a:pt x="1453" y="216472"/>
                </a:lnTo>
                <a:lnTo>
                  <a:pt x="145" y="235311"/>
                </a:lnTo>
                <a:lnTo>
                  <a:pt x="0" y="253891"/>
                </a:lnTo>
                <a:lnTo>
                  <a:pt x="981" y="272145"/>
                </a:lnTo>
                <a:lnTo>
                  <a:pt x="3054" y="290005"/>
                </a:lnTo>
                <a:lnTo>
                  <a:pt x="6184" y="307400"/>
                </a:lnTo>
                <a:lnTo>
                  <a:pt x="10335" y="324264"/>
                </a:lnTo>
                <a:lnTo>
                  <a:pt x="15471" y="340526"/>
                </a:lnTo>
                <a:lnTo>
                  <a:pt x="21558" y="356120"/>
                </a:lnTo>
                <a:lnTo>
                  <a:pt x="28561" y="370976"/>
                </a:lnTo>
                <a:lnTo>
                  <a:pt x="36443" y="385026"/>
                </a:lnTo>
                <a:lnTo>
                  <a:pt x="45169" y="398200"/>
                </a:lnTo>
                <a:lnTo>
                  <a:pt x="65015" y="421651"/>
                </a:lnTo>
                <a:lnTo>
                  <a:pt x="87814" y="440780"/>
                </a:lnTo>
                <a:lnTo>
                  <a:pt x="113285" y="455038"/>
                </a:lnTo>
                <a:lnTo>
                  <a:pt x="141145" y="463878"/>
                </a:lnTo>
                <a:lnTo>
                  <a:pt x="169988" y="466683"/>
                </a:lnTo>
                <a:lnTo>
                  <a:pt x="184241" y="465804"/>
                </a:lnTo>
                <a:lnTo>
                  <a:pt x="212136" y="459733"/>
                </a:lnTo>
                <a:lnTo>
                  <a:pt x="238851" y="448246"/>
                </a:lnTo>
                <a:lnTo>
                  <a:pt x="263949" y="431743"/>
                </a:lnTo>
                <a:lnTo>
                  <a:pt x="286993" y="410626"/>
                </a:lnTo>
                <a:lnTo>
                  <a:pt x="297608" y="398462"/>
                </a:lnTo>
                <a:lnTo>
                  <a:pt x="307545" y="385295"/>
                </a:lnTo>
                <a:lnTo>
                  <a:pt x="316750" y="371174"/>
                </a:lnTo>
                <a:lnTo>
                  <a:pt x="325168" y="356150"/>
                </a:lnTo>
                <a:lnTo>
                  <a:pt x="332744" y="340274"/>
                </a:lnTo>
                <a:lnTo>
                  <a:pt x="339424" y="323594"/>
                </a:lnTo>
                <a:lnTo>
                  <a:pt x="345153" y="306161"/>
                </a:lnTo>
                <a:lnTo>
                  <a:pt x="349876" y="288026"/>
                </a:lnTo>
                <a:lnTo>
                  <a:pt x="353539" y="269238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9550971" y="785426"/>
            <a:ext cx="221122" cy="288769"/>
          </a:xfrm>
          <a:custGeom>
            <a:avLst/>
            <a:gdLst/>
            <a:ahLst/>
            <a:cxnLst/>
            <a:rect l="l" t="t" r="r" b="b"/>
            <a:pathLst>
              <a:path w="221122" h="288769">
                <a:moveTo>
                  <a:pt x="218727" y="166595"/>
                </a:moveTo>
                <a:lnTo>
                  <a:pt x="220038" y="157070"/>
                </a:lnTo>
                <a:lnTo>
                  <a:pt x="221122" y="142147"/>
                </a:lnTo>
                <a:lnTo>
                  <a:pt x="221032" y="127492"/>
                </a:lnTo>
                <a:lnTo>
                  <a:pt x="219813" y="113193"/>
                </a:lnTo>
                <a:lnTo>
                  <a:pt x="217512" y="99340"/>
                </a:lnTo>
                <a:lnTo>
                  <a:pt x="214174" y="86020"/>
                </a:lnTo>
                <a:lnTo>
                  <a:pt x="209845" y="73322"/>
                </a:lnTo>
                <a:lnTo>
                  <a:pt x="204570" y="61337"/>
                </a:lnTo>
                <a:lnTo>
                  <a:pt x="198395" y="50152"/>
                </a:lnTo>
                <a:lnTo>
                  <a:pt x="191367" y="39856"/>
                </a:lnTo>
                <a:lnTo>
                  <a:pt x="183530" y="30539"/>
                </a:lnTo>
                <a:lnTo>
                  <a:pt x="174931" y="22289"/>
                </a:lnTo>
                <a:lnTo>
                  <a:pt x="165616" y="15194"/>
                </a:lnTo>
                <a:lnTo>
                  <a:pt x="155629" y="9345"/>
                </a:lnTo>
                <a:lnTo>
                  <a:pt x="145018" y="4829"/>
                </a:lnTo>
                <a:lnTo>
                  <a:pt x="133827" y="1736"/>
                </a:lnTo>
                <a:lnTo>
                  <a:pt x="117508" y="0"/>
                </a:lnTo>
                <a:lnTo>
                  <a:pt x="106057" y="676"/>
                </a:lnTo>
                <a:lnTo>
                  <a:pt x="94808" y="2862"/>
                </a:lnTo>
                <a:lnTo>
                  <a:pt x="83834" y="6489"/>
                </a:lnTo>
                <a:lnTo>
                  <a:pt x="73209" y="11491"/>
                </a:lnTo>
                <a:lnTo>
                  <a:pt x="63006" y="17798"/>
                </a:lnTo>
                <a:lnTo>
                  <a:pt x="53300" y="25345"/>
                </a:lnTo>
                <a:lnTo>
                  <a:pt x="44164" y="34062"/>
                </a:lnTo>
                <a:lnTo>
                  <a:pt x="35673" y="43882"/>
                </a:lnTo>
                <a:lnTo>
                  <a:pt x="27900" y="54737"/>
                </a:lnTo>
                <a:lnTo>
                  <a:pt x="20919" y="66559"/>
                </a:lnTo>
                <a:lnTo>
                  <a:pt x="14804" y="79282"/>
                </a:lnTo>
                <a:lnTo>
                  <a:pt x="9629" y="92836"/>
                </a:lnTo>
                <a:lnTo>
                  <a:pt x="5468" y="107155"/>
                </a:lnTo>
                <a:lnTo>
                  <a:pt x="2395" y="122170"/>
                </a:lnTo>
                <a:lnTo>
                  <a:pt x="0" y="146618"/>
                </a:lnTo>
                <a:lnTo>
                  <a:pt x="89" y="161273"/>
                </a:lnTo>
                <a:lnTo>
                  <a:pt x="1308" y="175572"/>
                </a:lnTo>
                <a:lnTo>
                  <a:pt x="3609" y="189426"/>
                </a:lnTo>
                <a:lnTo>
                  <a:pt x="6947" y="202746"/>
                </a:lnTo>
                <a:lnTo>
                  <a:pt x="11277" y="215443"/>
                </a:lnTo>
                <a:lnTo>
                  <a:pt x="16552" y="227429"/>
                </a:lnTo>
                <a:lnTo>
                  <a:pt x="22726" y="238614"/>
                </a:lnTo>
                <a:lnTo>
                  <a:pt x="29754" y="248909"/>
                </a:lnTo>
                <a:lnTo>
                  <a:pt x="37591" y="258227"/>
                </a:lnTo>
                <a:lnTo>
                  <a:pt x="46190" y="266477"/>
                </a:lnTo>
                <a:lnTo>
                  <a:pt x="55506" y="273571"/>
                </a:lnTo>
                <a:lnTo>
                  <a:pt x="65492" y="279421"/>
                </a:lnTo>
                <a:lnTo>
                  <a:pt x="76103" y="283936"/>
                </a:lnTo>
                <a:lnTo>
                  <a:pt x="87294" y="287029"/>
                </a:lnTo>
                <a:lnTo>
                  <a:pt x="103627" y="288769"/>
                </a:lnTo>
                <a:lnTo>
                  <a:pt x="115075" y="288092"/>
                </a:lnTo>
                <a:lnTo>
                  <a:pt x="126322" y="285906"/>
                </a:lnTo>
                <a:lnTo>
                  <a:pt x="137295" y="282277"/>
                </a:lnTo>
                <a:lnTo>
                  <a:pt x="147920" y="277275"/>
                </a:lnTo>
                <a:lnTo>
                  <a:pt x="158122" y="270966"/>
                </a:lnTo>
                <a:lnTo>
                  <a:pt x="167828" y="263420"/>
                </a:lnTo>
                <a:lnTo>
                  <a:pt x="176964" y="254702"/>
                </a:lnTo>
                <a:lnTo>
                  <a:pt x="185455" y="244882"/>
                </a:lnTo>
                <a:lnTo>
                  <a:pt x="193228" y="234026"/>
                </a:lnTo>
                <a:lnTo>
                  <a:pt x="200208" y="222203"/>
                </a:lnTo>
                <a:lnTo>
                  <a:pt x="206323" y="209481"/>
                </a:lnTo>
                <a:lnTo>
                  <a:pt x="211496" y="195927"/>
                </a:lnTo>
                <a:lnTo>
                  <a:pt x="215656" y="181609"/>
                </a:lnTo>
                <a:lnTo>
                  <a:pt x="218727" y="166595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9550971" y="785426"/>
            <a:ext cx="221122" cy="288769"/>
          </a:xfrm>
          <a:custGeom>
            <a:avLst/>
            <a:gdLst/>
            <a:ahLst/>
            <a:cxnLst/>
            <a:rect l="l" t="t" r="r" b="b"/>
            <a:pathLst>
              <a:path w="221122" h="288769">
                <a:moveTo>
                  <a:pt x="218727" y="166595"/>
                </a:moveTo>
                <a:lnTo>
                  <a:pt x="220038" y="157070"/>
                </a:lnTo>
                <a:lnTo>
                  <a:pt x="221122" y="142147"/>
                </a:lnTo>
                <a:lnTo>
                  <a:pt x="221032" y="127492"/>
                </a:lnTo>
                <a:lnTo>
                  <a:pt x="219813" y="113193"/>
                </a:lnTo>
                <a:lnTo>
                  <a:pt x="217512" y="99340"/>
                </a:lnTo>
                <a:lnTo>
                  <a:pt x="214174" y="86020"/>
                </a:lnTo>
                <a:lnTo>
                  <a:pt x="209845" y="73322"/>
                </a:lnTo>
                <a:lnTo>
                  <a:pt x="204570" y="61337"/>
                </a:lnTo>
                <a:lnTo>
                  <a:pt x="198395" y="50152"/>
                </a:lnTo>
                <a:lnTo>
                  <a:pt x="191367" y="39856"/>
                </a:lnTo>
                <a:lnTo>
                  <a:pt x="183530" y="30539"/>
                </a:lnTo>
                <a:lnTo>
                  <a:pt x="174931" y="22289"/>
                </a:lnTo>
                <a:lnTo>
                  <a:pt x="165616" y="15194"/>
                </a:lnTo>
                <a:lnTo>
                  <a:pt x="155629" y="9345"/>
                </a:lnTo>
                <a:lnTo>
                  <a:pt x="145018" y="4829"/>
                </a:lnTo>
                <a:lnTo>
                  <a:pt x="133827" y="1736"/>
                </a:lnTo>
                <a:lnTo>
                  <a:pt x="117508" y="0"/>
                </a:lnTo>
                <a:lnTo>
                  <a:pt x="106057" y="676"/>
                </a:lnTo>
                <a:lnTo>
                  <a:pt x="94808" y="2862"/>
                </a:lnTo>
                <a:lnTo>
                  <a:pt x="83834" y="6489"/>
                </a:lnTo>
                <a:lnTo>
                  <a:pt x="73209" y="11491"/>
                </a:lnTo>
                <a:lnTo>
                  <a:pt x="63006" y="17798"/>
                </a:lnTo>
                <a:lnTo>
                  <a:pt x="53300" y="25345"/>
                </a:lnTo>
                <a:lnTo>
                  <a:pt x="44164" y="34062"/>
                </a:lnTo>
                <a:lnTo>
                  <a:pt x="35673" y="43882"/>
                </a:lnTo>
                <a:lnTo>
                  <a:pt x="27900" y="54737"/>
                </a:lnTo>
                <a:lnTo>
                  <a:pt x="20919" y="66559"/>
                </a:lnTo>
                <a:lnTo>
                  <a:pt x="14804" y="79282"/>
                </a:lnTo>
                <a:lnTo>
                  <a:pt x="9629" y="92836"/>
                </a:lnTo>
                <a:lnTo>
                  <a:pt x="5468" y="107155"/>
                </a:lnTo>
                <a:lnTo>
                  <a:pt x="2395" y="122170"/>
                </a:lnTo>
                <a:lnTo>
                  <a:pt x="0" y="146618"/>
                </a:lnTo>
                <a:lnTo>
                  <a:pt x="89" y="161273"/>
                </a:lnTo>
                <a:lnTo>
                  <a:pt x="1308" y="175572"/>
                </a:lnTo>
                <a:lnTo>
                  <a:pt x="3609" y="189426"/>
                </a:lnTo>
                <a:lnTo>
                  <a:pt x="6947" y="202746"/>
                </a:lnTo>
                <a:lnTo>
                  <a:pt x="11277" y="215443"/>
                </a:lnTo>
                <a:lnTo>
                  <a:pt x="16552" y="227429"/>
                </a:lnTo>
                <a:lnTo>
                  <a:pt x="22726" y="238614"/>
                </a:lnTo>
                <a:lnTo>
                  <a:pt x="29754" y="248909"/>
                </a:lnTo>
                <a:lnTo>
                  <a:pt x="37591" y="258227"/>
                </a:lnTo>
                <a:lnTo>
                  <a:pt x="46190" y="266477"/>
                </a:lnTo>
                <a:lnTo>
                  <a:pt x="55506" y="273571"/>
                </a:lnTo>
                <a:lnTo>
                  <a:pt x="65492" y="279421"/>
                </a:lnTo>
                <a:lnTo>
                  <a:pt x="76103" y="283936"/>
                </a:lnTo>
                <a:lnTo>
                  <a:pt x="87294" y="287029"/>
                </a:lnTo>
                <a:lnTo>
                  <a:pt x="103627" y="288769"/>
                </a:lnTo>
                <a:lnTo>
                  <a:pt x="115075" y="288092"/>
                </a:lnTo>
                <a:lnTo>
                  <a:pt x="126322" y="285906"/>
                </a:lnTo>
                <a:lnTo>
                  <a:pt x="137295" y="282277"/>
                </a:lnTo>
                <a:lnTo>
                  <a:pt x="147920" y="277275"/>
                </a:lnTo>
                <a:lnTo>
                  <a:pt x="158122" y="270966"/>
                </a:lnTo>
                <a:lnTo>
                  <a:pt x="167828" y="263420"/>
                </a:lnTo>
                <a:lnTo>
                  <a:pt x="176964" y="254702"/>
                </a:lnTo>
                <a:lnTo>
                  <a:pt x="185455" y="244882"/>
                </a:lnTo>
                <a:lnTo>
                  <a:pt x="193228" y="234026"/>
                </a:lnTo>
                <a:lnTo>
                  <a:pt x="200208" y="222203"/>
                </a:lnTo>
                <a:lnTo>
                  <a:pt x="206323" y="209481"/>
                </a:lnTo>
                <a:lnTo>
                  <a:pt x="211496" y="195927"/>
                </a:lnTo>
                <a:lnTo>
                  <a:pt x="215656" y="181609"/>
                </a:lnTo>
                <a:lnTo>
                  <a:pt x="218727" y="166595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9535484" y="755501"/>
            <a:ext cx="197340" cy="257198"/>
          </a:xfrm>
          <a:custGeom>
            <a:avLst/>
            <a:gdLst/>
            <a:ahLst/>
            <a:cxnLst/>
            <a:rect l="l" t="t" r="r" b="b"/>
            <a:pathLst>
              <a:path w="197340" h="257198">
                <a:moveTo>
                  <a:pt x="109372" y="255602"/>
                </a:moveTo>
                <a:lnTo>
                  <a:pt x="120430" y="252363"/>
                </a:lnTo>
                <a:lnTo>
                  <a:pt x="131114" y="247567"/>
                </a:lnTo>
                <a:lnTo>
                  <a:pt x="141332" y="241300"/>
                </a:lnTo>
                <a:lnTo>
                  <a:pt x="150991" y="233646"/>
                </a:lnTo>
                <a:lnTo>
                  <a:pt x="159997" y="224691"/>
                </a:lnTo>
                <a:lnTo>
                  <a:pt x="168258" y="214520"/>
                </a:lnTo>
                <a:lnTo>
                  <a:pt x="175680" y="203217"/>
                </a:lnTo>
                <a:lnTo>
                  <a:pt x="182170" y="190870"/>
                </a:lnTo>
                <a:lnTo>
                  <a:pt x="187636" y="177561"/>
                </a:lnTo>
                <a:lnTo>
                  <a:pt x="191985" y="163378"/>
                </a:lnTo>
                <a:lnTo>
                  <a:pt x="195122" y="148405"/>
                </a:lnTo>
                <a:lnTo>
                  <a:pt x="196828" y="134281"/>
                </a:lnTo>
                <a:lnTo>
                  <a:pt x="197340" y="119478"/>
                </a:lnTo>
                <a:lnTo>
                  <a:pt x="196563" y="105029"/>
                </a:lnTo>
                <a:lnTo>
                  <a:pt x="194555" y="91045"/>
                </a:lnTo>
                <a:lnTo>
                  <a:pt x="191373" y="77639"/>
                </a:lnTo>
                <a:lnTo>
                  <a:pt x="187075" y="64922"/>
                </a:lnTo>
                <a:lnTo>
                  <a:pt x="181718" y="53005"/>
                </a:lnTo>
                <a:lnTo>
                  <a:pt x="175361" y="42001"/>
                </a:lnTo>
                <a:lnTo>
                  <a:pt x="160509" y="34752"/>
                </a:lnTo>
                <a:lnTo>
                  <a:pt x="149320" y="31656"/>
                </a:lnTo>
                <a:lnTo>
                  <a:pt x="132993" y="29920"/>
                </a:lnTo>
                <a:lnTo>
                  <a:pt x="121543" y="30597"/>
                </a:lnTo>
                <a:lnTo>
                  <a:pt x="110293" y="32785"/>
                </a:lnTo>
                <a:lnTo>
                  <a:pt x="99319" y="36413"/>
                </a:lnTo>
                <a:lnTo>
                  <a:pt x="88693" y="41416"/>
                </a:lnTo>
                <a:lnTo>
                  <a:pt x="78490" y="47725"/>
                </a:lnTo>
                <a:lnTo>
                  <a:pt x="68783" y="55272"/>
                </a:lnTo>
                <a:lnTo>
                  <a:pt x="59647" y="63990"/>
                </a:lnTo>
                <a:lnTo>
                  <a:pt x="51155" y="73810"/>
                </a:lnTo>
                <a:lnTo>
                  <a:pt x="43381" y="84665"/>
                </a:lnTo>
                <a:lnTo>
                  <a:pt x="36400" y="96487"/>
                </a:lnTo>
                <a:lnTo>
                  <a:pt x="30284" y="109208"/>
                </a:lnTo>
                <a:lnTo>
                  <a:pt x="25109" y="122761"/>
                </a:lnTo>
                <a:lnTo>
                  <a:pt x="20948" y="137078"/>
                </a:lnTo>
                <a:lnTo>
                  <a:pt x="17875" y="152090"/>
                </a:lnTo>
                <a:lnTo>
                  <a:pt x="16565" y="161620"/>
                </a:lnTo>
                <a:lnTo>
                  <a:pt x="15483" y="176542"/>
                </a:lnTo>
                <a:lnTo>
                  <a:pt x="15575" y="191196"/>
                </a:lnTo>
                <a:lnTo>
                  <a:pt x="16795" y="205495"/>
                </a:lnTo>
                <a:lnTo>
                  <a:pt x="21973" y="215200"/>
                </a:lnTo>
                <a:lnTo>
                  <a:pt x="29273" y="225179"/>
                </a:lnTo>
                <a:lnTo>
                  <a:pt x="37460" y="234023"/>
                </a:lnTo>
                <a:lnTo>
                  <a:pt x="46475" y="241620"/>
                </a:lnTo>
                <a:lnTo>
                  <a:pt x="56260" y="247857"/>
                </a:lnTo>
                <a:lnTo>
                  <a:pt x="66759" y="252624"/>
                </a:lnTo>
                <a:lnTo>
                  <a:pt x="77914" y="255809"/>
                </a:lnTo>
                <a:lnTo>
                  <a:pt x="86508" y="257068"/>
                </a:lnTo>
                <a:lnTo>
                  <a:pt x="98034" y="257198"/>
                </a:lnTo>
                <a:lnTo>
                  <a:pt x="109372" y="255602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9501928" y="880328"/>
            <a:ext cx="199439" cy="260000"/>
          </a:xfrm>
          <a:custGeom>
            <a:avLst/>
            <a:gdLst/>
            <a:ahLst/>
            <a:cxnLst/>
            <a:rect l="l" t="t" r="r" b="b"/>
            <a:pathLst>
              <a:path w="199439" h="260000">
                <a:moveTo>
                  <a:pt x="164116" y="193193"/>
                </a:moveTo>
                <a:lnTo>
                  <a:pt x="175364" y="191006"/>
                </a:lnTo>
                <a:lnTo>
                  <a:pt x="186338" y="187377"/>
                </a:lnTo>
                <a:lnTo>
                  <a:pt x="189764" y="179199"/>
                </a:lnTo>
                <a:lnTo>
                  <a:pt x="194094" y="165003"/>
                </a:lnTo>
                <a:lnTo>
                  <a:pt x="197225" y="150027"/>
                </a:lnTo>
                <a:lnTo>
                  <a:pt x="199104" y="133630"/>
                </a:lnTo>
                <a:lnTo>
                  <a:pt x="199439" y="118868"/>
                </a:lnTo>
                <a:lnTo>
                  <a:pt x="198507" y="104470"/>
                </a:lnTo>
                <a:lnTo>
                  <a:pt x="196364" y="90546"/>
                </a:lnTo>
                <a:lnTo>
                  <a:pt x="193067" y="77204"/>
                </a:lnTo>
                <a:lnTo>
                  <a:pt x="188671" y="64555"/>
                </a:lnTo>
                <a:lnTo>
                  <a:pt x="183232" y="52706"/>
                </a:lnTo>
                <a:lnTo>
                  <a:pt x="176808" y="41769"/>
                </a:lnTo>
                <a:lnTo>
                  <a:pt x="169454" y="31852"/>
                </a:lnTo>
                <a:lnTo>
                  <a:pt x="161227" y="23064"/>
                </a:lnTo>
                <a:lnTo>
                  <a:pt x="152182" y="15516"/>
                </a:lnTo>
                <a:lnTo>
                  <a:pt x="142376" y="9316"/>
                </a:lnTo>
                <a:lnTo>
                  <a:pt x="131866" y="4574"/>
                </a:lnTo>
                <a:lnTo>
                  <a:pt x="120708" y="1398"/>
                </a:lnTo>
                <a:lnTo>
                  <a:pt x="110375" y="0"/>
                </a:lnTo>
                <a:lnTo>
                  <a:pt x="98869" y="108"/>
                </a:lnTo>
                <a:lnTo>
                  <a:pt x="87560" y="1914"/>
                </a:lnTo>
                <a:lnTo>
                  <a:pt x="76539" y="5334"/>
                </a:lnTo>
                <a:lnTo>
                  <a:pt x="65898" y="10285"/>
                </a:lnTo>
                <a:lnTo>
                  <a:pt x="55727" y="16683"/>
                </a:lnTo>
                <a:lnTo>
                  <a:pt x="51430" y="27263"/>
                </a:lnTo>
                <a:lnTo>
                  <a:pt x="50120" y="36793"/>
                </a:lnTo>
                <a:lnTo>
                  <a:pt x="49039" y="51715"/>
                </a:lnTo>
                <a:lnTo>
                  <a:pt x="49131" y="66369"/>
                </a:lnTo>
                <a:lnTo>
                  <a:pt x="50351" y="80668"/>
                </a:lnTo>
                <a:lnTo>
                  <a:pt x="52654" y="94522"/>
                </a:lnTo>
                <a:lnTo>
                  <a:pt x="55993" y="107842"/>
                </a:lnTo>
                <a:lnTo>
                  <a:pt x="60323" y="120539"/>
                </a:lnTo>
                <a:lnTo>
                  <a:pt x="65599" y="132525"/>
                </a:lnTo>
                <a:lnTo>
                  <a:pt x="71774" y="143710"/>
                </a:lnTo>
                <a:lnTo>
                  <a:pt x="78803" y="154006"/>
                </a:lnTo>
                <a:lnTo>
                  <a:pt x="86640" y="163324"/>
                </a:lnTo>
                <a:lnTo>
                  <a:pt x="95239" y="171576"/>
                </a:lnTo>
                <a:lnTo>
                  <a:pt x="104554" y="178671"/>
                </a:lnTo>
                <a:lnTo>
                  <a:pt x="114541" y="184522"/>
                </a:lnTo>
                <a:lnTo>
                  <a:pt x="125152" y="189040"/>
                </a:lnTo>
                <a:lnTo>
                  <a:pt x="136343" y="192135"/>
                </a:lnTo>
                <a:lnTo>
                  <a:pt x="152667" y="193871"/>
                </a:lnTo>
                <a:lnTo>
                  <a:pt x="164116" y="193193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9550971" y="785426"/>
            <a:ext cx="221122" cy="288769"/>
          </a:xfrm>
          <a:custGeom>
            <a:avLst/>
            <a:gdLst/>
            <a:ahLst/>
            <a:cxnLst/>
            <a:rect l="l" t="t" r="r" b="b"/>
            <a:pathLst>
              <a:path w="221122" h="288769">
                <a:moveTo>
                  <a:pt x="218727" y="166595"/>
                </a:moveTo>
                <a:lnTo>
                  <a:pt x="220038" y="157070"/>
                </a:lnTo>
                <a:lnTo>
                  <a:pt x="221122" y="142147"/>
                </a:lnTo>
                <a:lnTo>
                  <a:pt x="221032" y="127492"/>
                </a:lnTo>
                <a:lnTo>
                  <a:pt x="219813" y="113193"/>
                </a:lnTo>
                <a:lnTo>
                  <a:pt x="217512" y="99340"/>
                </a:lnTo>
                <a:lnTo>
                  <a:pt x="214174" y="86020"/>
                </a:lnTo>
                <a:lnTo>
                  <a:pt x="209845" y="73322"/>
                </a:lnTo>
                <a:lnTo>
                  <a:pt x="204570" y="61337"/>
                </a:lnTo>
                <a:lnTo>
                  <a:pt x="198395" y="50152"/>
                </a:lnTo>
                <a:lnTo>
                  <a:pt x="191367" y="39856"/>
                </a:lnTo>
                <a:lnTo>
                  <a:pt x="183530" y="30539"/>
                </a:lnTo>
                <a:lnTo>
                  <a:pt x="174931" y="22289"/>
                </a:lnTo>
                <a:lnTo>
                  <a:pt x="165616" y="15194"/>
                </a:lnTo>
                <a:lnTo>
                  <a:pt x="155629" y="9345"/>
                </a:lnTo>
                <a:lnTo>
                  <a:pt x="145018" y="4829"/>
                </a:lnTo>
                <a:lnTo>
                  <a:pt x="133827" y="1736"/>
                </a:lnTo>
                <a:lnTo>
                  <a:pt x="117508" y="0"/>
                </a:lnTo>
                <a:lnTo>
                  <a:pt x="106057" y="676"/>
                </a:lnTo>
                <a:lnTo>
                  <a:pt x="94808" y="2862"/>
                </a:lnTo>
                <a:lnTo>
                  <a:pt x="83834" y="6489"/>
                </a:lnTo>
                <a:lnTo>
                  <a:pt x="73209" y="11491"/>
                </a:lnTo>
                <a:lnTo>
                  <a:pt x="63006" y="17798"/>
                </a:lnTo>
                <a:lnTo>
                  <a:pt x="53300" y="25345"/>
                </a:lnTo>
                <a:lnTo>
                  <a:pt x="44164" y="34062"/>
                </a:lnTo>
                <a:lnTo>
                  <a:pt x="35673" y="43882"/>
                </a:lnTo>
                <a:lnTo>
                  <a:pt x="27900" y="54737"/>
                </a:lnTo>
                <a:lnTo>
                  <a:pt x="20919" y="66559"/>
                </a:lnTo>
                <a:lnTo>
                  <a:pt x="14804" y="79282"/>
                </a:lnTo>
                <a:lnTo>
                  <a:pt x="9629" y="92836"/>
                </a:lnTo>
                <a:lnTo>
                  <a:pt x="5468" y="107155"/>
                </a:lnTo>
                <a:lnTo>
                  <a:pt x="2395" y="122170"/>
                </a:lnTo>
                <a:lnTo>
                  <a:pt x="0" y="146618"/>
                </a:lnTo>
                <a:lnTo>
                  <a:pt x="89" y="161273"/>
                </a:lnTo>
                <a:lnTo>
                  <a:pt x="1308" y="175572"/>
                </a:lnTo>
                <a:lnTo>
                  <a:pt x="3609" y="189426"/>
                </a:lnTo>
                <a:lnTo>
                  <a:pt x="6947" y="202746"/>
                </a:lnTo>
                <a:lnTo>
                  <a:pt x="11277" y="215443"/>
                </a:lnTo>
                <a:lnTo>
                  <a:pt x="16552" y="227429"/>
                </a:lnTo>
                <a:lnTo>
                  <a:pt x="22726" y="238614"/>
                </a:lnTo>
                <a:lnTo>
                  <a:pt x="29754" y="248909"/>
                </a:lnTo>
                <a:lnTo>
                  <a:pt x="37591" y="258227"/>
                </a:lnTo>
                <a:lnTo>
                  <a:pt x="46190" y="266477"/>
                </a:lnTo>
                <a:lnTo>
                  <a:pt x="55506" y="273571"/>
                </a:lnTo>
                <a:lnTo>
                  <a:pt x="65492" y="279421"/>
                </a:lnTo>
                <a:lnTo>
                  <a:pt x="76103" y="283936"/>
                </a:lnTo>
                <a:lnTo>
                  <a:pt x="87294" y="287029"/>
                </a:lnTo>
                <a:lnTo>
                  <a:pt x="103627" y="288769"/>
                </a:lnTo>
                <a:lnTo>
                  <a:pt x="115075" y="288092"/>
                </a:lnTo>
                <a:lnTo>
                  <a:pt x="126322" y="285906"/>
                </a:lnTo>
                <a:lnTo>
                  <a:pt x="137295" y="282277"/>
                </a:lnTo>
                <a:lnTo>
                  <a:pt x="147920" y="277275"/>
                </a:lnTo>
                <a:lnTo>
                  <a:pt x="158122" y="270966"/>
                </a:lnTo>
                <a:lnTo>
                  <a:pt x="167828" y="263420"/>
                </a:lnTo>
                <a:lnTo>
                  <a:pt x="176964" y="254702"/>
                </a:lnTo>
                <a:lnTo>
                  <a:pt x="185455" y="244882"/>
                </a:lnTo>
                <a:lnTo>
                  <a:pt x="193228" y="234026"/>
                </a:lnTo>
                <a:lnTo>
                  <a:pt x="200208" y="222203"/>
                </a:lnTo>
                <a:lnTo>
                  <a:pt x="206323" y="209481"/>
                </a:lnTo>
                <a:lnTo>
                  <a:pt x="211496" y="195927"/>
                </a:lnTo>
                <a:lnTo>
                  <a:pt x="215656" y="181609"/>
                </a:lnTo>
                <a:lnTo>
                  <a:pt x="218727" y="166595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8732812" y="212340"/>
            <a:ext cx="152881" cy="199590"/>
          </a:xfrm>
          <a:custGeom>
            <a:avLst/>
            <a:gdLst/>
            <a:ahLst/>
            <a:cxnLst/>
            <a:rect l="l" t="t" r="r" b="b"/>
            <a:pathLst>
              <a:path w="152881" h="199590">
                <a:moveTo>
                  <a:pt x="34913" y="19148"/>
                </a:moveTo>
                <a:lnTo>
                  <a:pt x="32801" y="21148"/>
                </a:lnTo>
                <a:lnTo>
                  <a:pt x="24867" y="29962"/>
                </a:lnTo>
                <a:lnTo>
                  <a:pt x="17976" y="39780"/>
                </a:lnTo>
                <a:lnTo>
                  <a:pt x="12156" y="50445"/>
                </a:lnTo>
                <a:lnTo>
                  <a:pt x="7431" y="61799"/>
                </a:lnTo>
                <a:lnTo>
                  <a:pt x="3828" y="73688"/>
                </a:lnTo>
                <a:lnTo>
                  <a:pt x="1371" y="85954"/>
                </a:lnTo>
                <a:lnTo>
                  <a:pt x="86" y="98440"/>
                </a:lnTo>
                <a:lnTo>
                  <a:pt x="0" y="110991"/>
                </a:lnTo>
                <a:lnTo>
                  <a:pt x="1136" y="123450"/>
                </a:lnTo>
                <a:lnTo>
                  <a:pt x="3522" y="135660"/>
                </a:lnTo>
                <a:lnTo>
                  <a:pt x="7182" y="147465"/>
                </a:lnTo>
                <a:lnTo>
                  <a:pt x="12142" y="158709"/>
                </a:lnTo>
                <a:lnTo>
                  <a:pt x="17486" y="167818"/>
                </a:lnTo>
                <a:lnTo>
                  <a:pt x="25336" y="177887"/>
                </a:lnTo>
                <a:lnTo>
                  <a:pt x="34139" y="186094"/>
                </a:lnTo>
                <a:lnTo>
                  <a:pt x="43720" y="192404"/>
                </a:lnTo>
                <a:lnTo>
                  <a:pt x="53905" y="196780"/>
                </a:lnTo>
                <a:lnTo>
                  <a:pt x="64521" y="199188"/>
                </a:lnTo>
                <a:lnTo>
                  <a:pt x="75393" y="199590"/>
                </a:lnTo>
                <a:lnTo>
                  <a:pt x="86348" y="197952"/>
                </a:lnTo>
                <a:lnTo>
                  <a:pt x="97212" y="194238"/>
                </a:lnTo>
                <a:lnTo>
                  <a:pt x="107811" y="188412"/>
                </a:lnTo>
                <a:lnTo>
                  <a:pt x="117971" y="180438"/>
                </a:lnTo>
                <a:lnTo>
                  <a:pt x="128021" y="169621"/>
                </a:lnTo>
                <a:lnTo>
                  <a:pt x="134910" y="159803"/>
                </a:lnTo>
                <a:lnTo>
                  <a:pt x="140730" y="149138"/>
                </a:lnTo>
                <a:lnTo>
                  <a:pt x="145454" y="137784"/>
                </a:lnTo>
                <a:lnTo>
                  <a:pt x="149056" y="125896"/>
                </a:lnTo>
                <a:lnTo>
                  <a:pt x="151512" y="113630"/>
                </a:lnTo>
                <a:lnTo>
                  <a:pt x="152796" y="101144"/>
                </a:lnTo>
                <a:lnTo>
                  <a:pt x="152881" y="88594"/>
                </a:lnTo>
                <a:lnTo>
                  <a:pt x="151742" y="76136"/>
                </a:lnTo>
                <a:lnTo>
                  <a:pt x="149355" y="63926"/>
                </a:lnTo>
                <a:lnTo>
                  <a:pt x="145692" y="52121"/>
                </a:lnTo>
                <a:lnTo>
                  <a:pt x="140730" y="40878"/>
                </a:lnTo>
                <a:lnTo>
                  <a:pt x="135394" y="31779"/>
                </a:lnTo>
                <a:lnTo>
                  <a:pt x="127546" y="21710"/>
                </a:lnTo>
                <a:lnTo>
                  <a:pt x="118745" y="13502"/>
                </a:lnTo>
                <a:lnTo>
                  <a:pt x="109166" y="7191"/>
                </a:lnTo>
                <a:lnTo>
                  <a:pt x="98982" y="2813"/>
                </a:lnTo>
                <a:lnTo>
                  <a:pt x="88366" y="404"/>
                </a:lnTo>
                <a:lnTo>
                  <a:pt x="77494" y="0"/>
                </a:lnTo>
                <a:lnTo>
                  <a:pt x="66539" y="1636"/>
                </a:lnTo>
                <a:lnTo>
                  <a:pt x="55674" y="5349"/>
                </a:lnTo>
                <a:lnTo>
                  <a:pt x="45074" y="11174"/>
                </a:lnTo>
                <a:lnTo>
                  <a:pt x="34913" y="19148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732812" y="212340"/>
            <a:ext cx="152881" cy="199590"/>
          </a:xfrm>
          <a:custGeom>
            <a:avLst/>
            <a:gdLst/>
            <a:ahLst/>
            <a:cxnLst/>
            <a:rect l="l" t="t" r="r" b="b"/>
            <a:pathLst>
              <a:path w="152881" h="199590">
                <a:moveTo>
                  <a:pt x="34913" y="19148"/>
                </a:moveTo>
                <a:lnTo>
                  <a:pt x="32801" y="21148"/>
                </a:lnTo>
                <a:lnTo>
                  <a:pt x="24867" y="29962"/>
                </a:lnTo>
                <a:lnTo>
                  <a:pt x="17976" y="39780"/>
                </a:lnTo>
                <a:lnTo>
                  <a:pt x="12156" y="50445"/>
                </a:lnTo>
                <a:lnTo>
                  <a:pt x="7431" y="61799"/>
                </a:lnTo>
                <a:lnTo>
                  <a:pt x="3828" y="73688"/>
                </a:lnTo>
                <a:lnTo>
                  <a:pt x="1371" y="85954"/>
                </a:lnTo>
                <a:lnTo>
                  <a:pt x="86" y="98440"/>
                </a:lnTo>
                <a:lnTo>
                  <a:pt x="0" y="110991"/>
                </a:lnTo>
                <a:lnTo>
                  <a:pt x="1136" y="123450"/>
                </a:lnTo>
                <a:lnTo>
                  <a:pt x="3522" y="135660"/>
                </a:lnTo>
                <a:lnTo>
                  <a:pt x="7182" y="147465"/>
                </a:lnTo>
                <a:lnTo>
                  <a:pt x="12142" y="158709"/>
                </a:lnTo>
                <a:lnTo>
                  <a:pt x="17486" y="167818"/>
                </a:lnTo>
                <a:lnTo>
                  <a:pt x="25336" y="177887"/>
                </a:lnTo>
                <a:lnTo>
                  <a:pt x="34139" y="186094"/>
                </a:lnTo>
                <a:lnTo>
                  <a:pt x="43720" y="192404"/>
                </a:lnTo>
                <a:lnTo>
                  <a:pt x="53905" y="196780"/>
                </a:lnTo>
                <a:lnTo>
                  <a:pt x="64521" y="199188"/>
                </a:lnTo>
                <a:lnTo>
                  <a:pt x="75393" y="199590"/>
                </a:lnTo>
                <a:lnTo>
                  <a:pt x="86348" y="197952"/>
                </a:lnTo>
                <a:lnTo>
                  <a:pt x="97212" y="194238"/>
                </a:lnTo>
                <a:lnTo>
                  <a:pt x="107811" y="188412"/>
                </a:lnTo>
                <a:lnTo>
                  <a:pt x="117971" y="180438"/>
                </a:lnTo>
                <a:lnTo>
                  <a:pt x="128021" y="169621"/>
                </a:lnTo>
                <a:lnTo>
                  <a:pt x="134910" y="159803"/>
                </a:lnTo>
                <a:lnTo>
                  <a:pt x="140730" y="149138"/>
                </a:lnTo>
                <a:lnTo>
                  <a:pt x="145454" y="137784"/>
                </a:lnTo>
                <a:lnTo>
                  <a:pt x="149056" y="125896"/>
                </a:lnTo>
                <a:lnTo>
                  <a:pt x="151512" y="113630"/>
                </a:lnTo>
                <a:lnTo>
                  <a:pt x="152796" y="101144"/>
                </a:lnTo>
                <a:lnTo>
                  <a:pt x="152881" y="88594"/>
                </a:lnTo>
                <a:lnTo>
                  <a:pt x="151742" y="76136"/>
                </a:lnTo>
                <a:lnTo>
                  <a:pt x="149355" y="63926"/>
                </a:lnTo>
                <a:lnTo>
                  <a:pt x="145692" y="52121"/>
                </a:lnTo>
                <a:lnTo>
                  <a:pt x="140730" y="40878"/>
                </a:lnTo>
                <a:lnTo>
                  <a:pt x="135394" y="31779"/>
                </a:lnTo>
                <a:lnTo>
                  <a:pt x="127546" y="21710"/>
                </a:lnTo>
                <a:lnTo>
                  <a:pt x="118745" y="13502"/>
                </a:lnTo>
                <a:lnTo>
                  <a:pt x="109166" y="7191"/>
                </a:lnTo>
                <a:lnTo>
                  <a:pt x="98982" y="2813"/>
                </a:lnTo>
                <a:lnTo>
                  <a:pt x="88366" y="404"/>
                </a:lnTo>
                <a:lnTo>
                  <a:pt x="77494" y="0"/>
                </a:lnTo>
                <a:lnTo>
                  <a:pt x="66539" y="1636"/>
                </a:lnTo>
                <a:lnTo>
                  <a:pt x="55674" y="5349"/>
                </a:lnTo>
                <a:lnTo>
                  <a:pt x="45074" y="11174"/>
                </a:lnTo>
                <a:lnTo>
                  <a:pt x="34913" y="19148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736456" y="264247"/>
            <a:ext cx="136514" cy="178077"/>
          </a:xfrm>
          <a:custGeom>
            <a:avLst/>
            <a:gdLst/>
            <a:ahLst/>
            <a:cxnLst/>
            <a:rect l="l" t="t" r="r" b="b"/>
            <a:pathLst>
              <a:path w="136514" h="178077">
                <a:moveTo>
                  <a:pt x="82698" y="146045"/>
                </a:moveTo>
                <a:lnTo>
                  <a:pt x="93563" y="142333"/>
                </a:lnTo>
                <a:lnTo>
                  <a:pt x="104164" y="136509"/>
                </a:lnTo>
                <a:lnTo>
                  <a:pt x="114325" y="128537"/>
                </a:lnTo>
                <a:lnTo>
                  <a:pt x="124381" y="117712"/>
                </a:lnTo>
                <a:lnTo>
                  <a:pt x="131269" y="107894"/>
                </a:lnTo>
                <a:lnTo>
                  <a:pt x="135136" y="100808"/>
                </a:lnTo>
                <a:lnTo>
                  <a:pt x="136514" y="84491"/>
                </a:lnTo>
                <a:lnTo>
                  <a:pt x="135901" y="71975"/>
                </a:lnTo>
                <a:lnTo>
                  <a:pt x="133898" y="59674"/>
                </a:lnTo>
                <a:lnTo>
                  <a:pt x="130472" y="47785"/>
                </a:lnTo>
                <a:lnTo>
                  <a:pt x="125593" y="36504"/>
                </a:lnTo>
                <a:lnTo>
                  <a:pt x="121431" y="29301"/>
                </a:lnTo>
                <a:lnTo>
                  <a:pt x="113617" y="19173"/>
                </a:lnTo>
                <a:lnTo>
                  <a:pt x="104739" y="11134"/>
                </a:lnTo>
                <a:lnTo>
                  <a:pt x="95017" y="5228"/>
                </a:lnTo>
                <a:lnTo>
                  <a:pt x="84670" y="1502"/>
                </a:lnTo>
                <a:lnTo>
                  <a:pt x="73917" y="0"/>
                </a:lnTo>
                <a:lnTo>
                  <a:pt x="62977" y="766"/>
                </a:lnTo>
                <a:lnTo>
                  <a:pt x="52068" y="3845"/>
                </a:lnTo>
                <a:lnTo>
                  <a:pt x="41409" y="9283"/>
                </a:lnTo>
                <a:lnTo>
                  <a:pt x="31219" y="17124"/>
                </a:lnTo>
                <a:lnTo>
                  <a:pt x="23700" y="25004"/>
                </a:lnTo>
                <a:lnTo>
                  <a:pt x="16649" y="34677"/>
                </a:lnTo>
                <a:lnTo>
                  <a:pt x="10796" y="45316"/>
                </a:lnTo>
                <a:lnTo>
                  <a:pt x="6173" y="56724"/>
                </a:lnTo>
                <a:lnTo>
                  <a:pt x="2811" y="68703"/>
                </a:lnTo>
                <a:lnTo>
                  <a:pt x="742" y="81059"/>
                </a:lnTo>
                <a:lnTo>
                  <a:pt x="469" y="85668"/>
                </a:lnTo>
                <a:lnTo>
                  <a:pt x="3536" y="95561"/>
                </a:lnTo>
                <a:lnTo>
                  <a:pt x="8496" y="106808"/>
                </a:lnTo>
                <a:lnTo>
                  <a:pt x="13831" y="115901"/>
                </a:lnTo>
                <a:lnTo>
                  <a:pt x="21682" y="125971"/>
                </a:lnTo>
                <a:lnTo>
                  <a:pt x="30484" y="134179"/>
                </a:lnTo>
                <a:lnTo>
                  <a:pt x="40066" y="140490"/>
                </a:lnTo>
                <a:lnTo>
                  <a:pt x="50252" y="144868"/>
                </a:lnTo>
                <a:lnTo>
                  <a:pt x="60868" y="147276"/>
                </a:lnTo>
                <a:lnTo>
                  <a:pt x="71742" y="147681"/>
                </a:lnTo>
                <a:lnTo>
                  <a:pt x="82698" y="146045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798090" y="218741"/>
            <a:ext cx="138020" cy="180054"/>
          </a:xfrm>
          <a:custGeom>
            <a:avLst/>
            <a:gdLst/>
            <a:ahLst/>
            <a:cxnLst/>
            <a:rect l="l" t="t" r="r" b="b"/>
            <a:pathLst>
              <a:path w="138020" h="180054">
                <a:moveTo>
                  <a:pt x="52692" y="174044"/>
                </a:moveTo>
                <a:lnTo>
                  <a:pt x="62747" y="163218"/>
                </a:lnTo>
                <a:lnTo>
                  <a:pt x="69635" y="153400"/>
                </a:lnTo>
                <a:lnTo>
                  <a:pt x="75454" y="142736"/>
                </a:lnTo>
                <a:lnTo>
                  <a:pt x="80177" y="131382"/>
                </a:lnTo>
                <a:lnTo>
                  <a:pt x="83778" y="119494"/>
                </a:lnTo>
                <a:lnTo>
                  <a:pt x="86234" y="107228"/>
                </a:lnTo>
                <a:lnTo>
                  <a:pt x="87516" y="94742"/>
                </a:lnTo>
                <a:lnTo>
                  <a:pt x="87601" y="82192"/>
                </a:lnTo>
                <a:lnTo>
                  <a:pt x="86463" y="69733"/>
                </a:lnTo>
                <a:lnTo>
                  <a:pt x="84075" y="57522"/>
                </a:lnTo>
                <a:lnTo>
                  <a:pt x="80413" y="45716"/>
                </a:lnTo>
                <a:lnTo>
                  <a:pt x="75450" y="34471"/>
                </a:lnTo>
                <a:lnTo>
                  <a:pt x="70119" y="25378"/>
                </a:lnTo>
                <a:lnTo>
                  <a:pt x="62271" y="15308"/>
                </a:lnTo>
                <a:lnTo>
                  <a:pt x="53470" y="7100"/>
                </a:lnTo>
                <a:lnTo>
                  <a:pt x="50360" y="5051"/>
                </a:lnTo>
                <a:lnTo>
                  <a:pt x="41761" y="9470"/>
                </a:lnTo>
                <a:lnTo>
                  <a:pt x="31572" y="17324"/>
                </a:lnTo>
                <a:lnTo>
                  <a:pt x="23136" y="26299"/>
                </a:lnTo>
                <a:lnTo>
                  <a:pt x="16206" y="36081"/>
                </a:lnTo>
                <a:lnTo>
                  <a:pt x="10463" y="46798"/>
                </a:lnTo>
                <a:lnTo>
                  <a:pt x="5940" y="58260"/>
                </a:lnTo>
                <a:lnTo>
                  <a:pt x="2668" y="70272"/>
                </a:lnTo>
                <a:lnTo>
                  <a:pt x="677" y="82643"/>
                </a:lnTo>
                <a:lnTo>
                  <a:pt x="0" y="95180"/>
                </a:lnTo>
                <a:lnTo>
                  <a:pt x="667" y="107691"/>
                </a:lnTo>
                <a:lnTo>
                  <a:pt x="2710" y="119984"/>
                </a:lnTo>
                <a:lnTo>
                  <a:pt x="6160" y="131865"/>
                </a:lnTo>
                <a:lnTo>
                  <a:pt x="11048" y="143143"/>
                </a:lnTo>
                <a:lnTo>
                  <a:pt x="15961" y="151498"/>
                </a:lnTo>
                <a:lnTo>
                  <a:pt x="23880" y="161436"/>
                </a:lnTo>
                <a:lnTo>
                  <a:pt x="32833" y="169305"/>
                </a:lnTo>
                <a:lnTo>
                  <a:pt x="42606" y="175060"/>
                </a:lnTo>
                <a:lnTo>
                  <a:pt x="48701" y="177174"/>
                </a:lnTo>
                <a:lnTo>
                  <a:pt x="52692" y="174044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732812" y="212340"/>
            <a:ext cx="152881" cy="199590"/>
          </a:xfrm>
          <a:custGeom>
            <a:avLst/>
            <a:gdLst/>
            <a:ahLst/>
            <a:cxnLst/>
            <a:rect l="l" t="t" r="r" b="b"/>
            <a:pathLst>
              <a:path w="152881" h="199590">
                <a:moveTo>
                  <a:pt x="34913" y="19148"/>
                </a:moveTo>
                <a:lnTo>
                  <a:pt x="32801" y="21148"/>
                </a:lnTo>
                <a:lnTo>
                  <a:pt x="24867" y="29962"/>
                </a:lnTo>
                <a:lnTo>
                  <a:pt x="17976" y="39780"/>
                </a:lnTo>
                <a:lnTo>
                  <a:pt x="12156" y="50445"/>
                </a:lnTo>
                <a:lnTo>
                  <a:pt x="7431" y="61799"/>
                </a:lnTo>
                <a:lnTo>
                  <a:pt x="3828" y="73688"/>
                </a:lnTo>
                <a:lnTo>
                  <a:pt x="1371" y="85954"/>
                </a:lnTo>
                <a:lnTo>
                  <a:pt x="86" y="98440"/>
                </a:lnTo>
                <a:lnTo>
                  <a:pt x="0" y="110991"/>
                </a:lnTo>
                <a:lnTo>
                  <a:pt x="1136" y="123450"/>
                </a:lnTo>
                <a:lnTo>
                  <a:pt x="3522" y="135660"/>
                </a:lnTo>
                <a:lnTo>
                  <a:pt x="7182" y="147465"/>
                </a:lnTo>
                <a:lnTo>
                  <a:pt x="12142" y="158709"/>
                </a:lnTo>
                <a:lnTo>
                  <a:pt x="17486" y="167818"/>
                </a:lnTo>
                <a:lnTo>
                  <a:pt x="25336" y="177887"/>
                </a:lnTo>
                <a:lnTo>
                  <a:pt x="34139" y="186094"/>
                </a:lnTo>
                <a:lnTo>
                  <a:pt x="43720" y="192404"/>
                </a:lnTo>
                <a:lnTo>
                  <a:pt x="53905" y="196780"/>
                </a:lnTo>
                <a:lnTo>
                  <a:pt x="64521" y="199188"/>
                </a:lnTo>
                <a:lnTo>
                  <a:pt x="75393" y="199590"/>
                </a:lnTo>
                <a:lnTo>
                  <a:pt x="86348" y="197952"/>
                </a:lnTo>
                <a:lnTo>
                  <a:pt x="97212" y="194238"/>
                </a:lnTo>
                <a:lnTo>
                  <a:pt x="107811" y="188412"/>
                </a:lnTo>
                <a:lnTo>
                  <a:pt x="117971" y="180438"/>
                </a:lnTo>
                <a:lnTo>
                  <a:pt x="128021" y="169621"/>
                </a:lnTo>
                <a:lnTo>
                  <a:pt x="134910" y="159803"/>
                </a:lnTo>
                <a:lnTo>
                  <a:pt x="140730" y="149138"/>
                </a:lnTo>
                <a:lnTo>
                  <a:pt x="145454" y="137784"/>
                </a:lnTo>
                <a:lnTo>
                  <a:pt x="149056" y="125896"/>
                </a:lnTo>
                <a:lnTo>
                  <a:pt x="151512" y="113630"/>
                </a:lnTo>
                <a:lnTo>
                  <a:pt x="152796" y="101144"/>
                </a:lnTo>
                <a:lnTo>
                  <a:pt x="152881" y="88594"/>
                </a:lnTo>
                <a:lnTo>
                  <a:pt x="151742" y="76136"/>
                </a:lnTo>
                <a:lnTo>
                  <a:pt x="149355" y="63926"/>
                </a:lnTo>
                <a:lnTo>
                  <a:pt x="145692" y="52121"/>
                </a:lnTo>
                <a:lnTo>
                  <a:pt x="140730" y="40878"/>
                </a:lnTo>
                <a:lnTo>
                  <a:pt x="135394" y="31779"/>
                </a:lnTo>
                <a:lnTo>
                  <a:pt x="127546" y="21710"/>
                </a:lnTo>
                <a:lnTo>
                  <a:pt x="118745" y="13502"/>
                </a:lnTo>
                <a:lnTo>
                  <a:pt x="109166" y="7191"/>
                </a:lnTo>
                <a:lnTo>
                  <a:pt x="98982" y="2813"/>
                </a:lnTo>
                <a:lnTo>
                  <a:pt x="88366" y="404"/>
                </a:lnTo>
                <a:lnTo>
                  <a:pt x="77494" y="0"/>
                </a:lnTo>
                <a:lnTo>
                  <a:pt x="66539" y="1636"/>
                </a:lnTo>
                <a:lnTo>
                  <a:pt x="55674" y="5349"/>
                </a:lnTo>
                <a:lnTo>
                  <a:pt x="45074" y="11174"/>
                </a:lnTo>
                <a:lnTo>
                  <a:pt x="34913" y="19148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8527887" y="830728"/>
            <a:ext cx="120297" cy="157257"/>
          </a:xfrm>
          <a:custGeom>
            <a:avLst/>
            <a:gdLst/>
            <a:ahLst/>
            <a:cxnLst/>
            <a:rect l="l" t="t" r="r" b="b"/>
            <a:pathLst>
              <a:path w="120297" h="157257">
                <a:moveTo>
                  <a:pt x="44042" y="4105"/>
                </a:moveTo>
                <a:lnTo>
                  <a:pt x="42308" y="4896"/>
                </a:lnTo>
                <a:lnTo>
                  <a:pt x="32462" y="10868"/>
                </a:lnTo>
                <a:lnTo>
                  <a:pt x="23696" y="18722"/>
                </a:lnTo>
                <a:lnTo>
                  <a:pt x="16122" y="28191"/>
                </a:lnTo>
                <a:lnTo>
                  <a:pt x="9853" y="39009"/>
                </a:lnTo>
                <a:lnTo>
                  <a:pt x="5001" y="50907"/>
                </a:lnTo>
                <a:lnTo>
                  <a:pt x="1679" y="63618"/>
                </a:lnTo>
                <a:lnTo>
                  <a:pt x="0" y="76877"/>
                </a:lnTo>
                <a:lnTo>
                  <a:pt x="75" y="90415"/>
                </a:lnTo>
                <a:lnTo>
                  <a:pt x="2017" y="103965"/>
                </a:lnTo>
                <a:lnTo>
                  <a:pt x="3575" y="110144"/>
                </a:lnTo>
                <a:lnTo>
                  <a:pt x="8536" y="123201"/>
                </a:lnTo>
                <a:lnTo>
                  <a:pt x="15185" y="134402"/>
                </a:lnTo>
                <a:lnTo>
                  <a:pt x="23267" y="143576"/>
                </a:lnTo>
                <a:lnTo>
                  <a:pt x="32528" y="150556"/>
                </a:lnTo>
                <a:lnTo>
                  <a:pt x="42712" y="155173"/>
                </a:lnTo>
                <a:lnTo>
                  <a:pt x="53566" y="157257"/>
                </a:lnTo>
                <a:lnTo>
                  <a:pt x="64834" y="156640"/>
                </a:lnTo>
                <a:lnTo>
                  <a:pt x="76262" y="153152"/>
                </a:lnTo>
                <a:lnTo>
                  <a:pt x="87829" y="146395"/>
                </a:lnTo>
                <a:lnTo>
                  <a:pt x="96594" y="138543"/>
                </a:lnTo>
                <a:lnTo>
                  <a:pt x="104168" y="129075"/>
                </a:lnTo>
                <a:lnTo>
                  <a:pt x="110438" y="118259"/>
                </a:lnTo>
                <a:lnTo>
                  <a:pt x="115291" y="106361"/>
                </a:lnTo>
                <a:lnTo>
                  <a:pt x="118615" y="93648"/>
                </a:lnTo>
                <a:lnTo>
                  <a:pt x="120297" y="80388"/>
                </a:lnTo>
                <a:lnTo>
                  <a:pt x="120225" y="66847"/>
                </a:lnTo>
                <a:lnTo>
                  <a:pt x="118286" y="53292"/>
                </a:lnTo>
                <a:lnTo>
                  <a:pt x="116728" y="47113"/>
                </a:lnTo>
                <a:lnTo>
                  <a:pt x="111767" y="34055"/>
                </a:lnTo>
                <a:lnTo>
                  <a:pt x="105119" y="22855"/>
                </a:lnTo>
                <a:lnTo>
                  <a:pt x="97036" y="13680"/>
                </a:lnTo>
                <a:lnTo>
                  <a:pt x="87776" y="6700"/>
                </a:lnTo>
                <a:lnTo>
                  <a:pt x="77591" y="2083"/>
                </a:lnTo>
                <a:lnTo>
                  <a:pt x="66737" y="0"/>
                </a:lnTo>
                <a:lnTo>
                  <a:pt x="55469" y="617"/>
                </a:lnTo>
                <a:lnTo>
                  <a:pt x="44042" y="4105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8527887" y="830728"/>
            <a:ext cx="120297" cy="157257"/>
          </a:xfrm>
          <a:custGeom>
            <a:avLst/>
            <a:gdLst/>
            <a:ahLst/>
            <a:cxnLst/>
            <a:rect l="l" t="t" r="r" b="b"/>
            <a:pathLst>
              <a:path w="120297" h="157257">
                <a:moveTo>
                  <a:pt x="44042" y="4105"/>
                </a:moveTo>
                <a:lnTo>
                  <a:pt x="42308" y="4896"/>
                </a:lnTo>
                <a:lnTo>
                  <a:pt x="32462" y="10868"/>
                </a:lnTo>
                <a:lnTo>
                  <a:pt x="23696" y="18722"/>
                </a:lnTo>
                <a:lnTo>
                  <a:pt x="16122" y="28191"/>
                </a:lnTo>
                <a:lnTo>
                  <a:pt x="9853" y="39009"/>
                </a:lnTo>
                <a:lnTo>
                  <a:pt x="5001" y="50907"/>
                </a:lnTo>
                <a:lnTo>
                  <a:pt x="1679" y="63618"/>
                </a:lnTo>
                <a:lnTo>
                  <a:pt x="0" y="76877"/>
                </a:lnTo>
                <a:lnTo>
                  <a:pt x="75" y="90415"/>
                </a:lnTo>
                <a:lnTo>
                  <a:pt x="2017" y="103965"/>
                </a:lnTo>
                <a:lnTo>
                  <a:pt x="3575" y="110144"/>
                </a:lnTo>
                <a:lnTo>
                  <a:pt x="8536" y="123201"/>
                </a:lnTo>
                <a:lnTo>
                  <a:pt x="15185" y="134402"/>
                </a:lnTo>
                <a:lnTo>
                  <a:pt x="23267" y="143576"/>
                </a:lnTo>
                <a:lnTo>
                  <a:pt x="32528" y="150556"/>
                </a:lnTo>
                <a:lnTo>
                  <a:pt x="42712" y="155173"/>
                </a:lnTo>
                <a:lnTo>
                  <a:pt x="53566" y="157257"/>
                </a:lnTo>
                <a:lnTo>
                  <a:pt x="64834" y="156640"/>
                </a:lnTo>
                <a:lnTo>
                  <a:pt x="76262" y="153152"/>
                </a:lnTo>
                <a:lnTo>
                  <a:pt x="87829" y="146395"/>
                </a:lnTo>
                <a:lnTo>
                  <a:pt x="96594" y="138543"/>
                </a:lnTo>
                <a:lnTo>
                  <a:pt x="104168" y="129075"/>
                </a:lnTo>
                <a:lnTo>
                  <a:pt x="110438" y="118259"/>
                </a:lnTo>
                <a:lnTo>
                  <a:pt x="115291" y="106361"/>
                </a:lnTo>
                <a:lnTo>
                  <a:pt x="118615" y="93648"/>
                </a:lnTo>
                <a:lnTo>
                  <a:pt x="120297" y="80388"/>
                </a:lnTo>
                <a:lnTo>
                  <a:pt x="120225" y="66847"/>
                </a:lnTo>
                <a:lnTo>
                  <a:pt x="118286" y="53292"/>
                </a:lnTo>
                <a:lnTo>
                  <a:pt x="116728" y="47113"/>
                </a:lnTo>
                <a:lnTo>
                  <a:pt x="111767" y="34055"/>
                </a:lnTo>
                <a:lnTo>
                  <a:pt x="105119" y="22855"/>
                </a:lnTo>
                <a:lnTo>
                  <a:pt x="97036" y="13680"/>
                </a:lnTo>
                <a:lnTo>
                  <a:pt x="87776" y="6700"/>
                </a:lnTo>
                <a:lnTo>
                  <a:pt x="77591" y="2083"/>
                </a:lnTo>
                <a:lnTo>
                  <a:pt x="66737" y="0"/>
                </a:lnTo>
                <a:lnTo>
                  <a:pt x="55469" y="617"/>
                </a:lnTo>
                <a:lnTo>
                  <a:pt x="44042" y="4105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523596" y="869597"/>
            <a:ext cx="107320" cy="139753"/>
          </a:xfrm>
          <a:custGeom>
            <a:avLst/>
            <a:gdLst/>
            <a:ahLst/>
            <a:cxnLst/>
            <a:rect l="l" t="t" r="r" b="b"/>
            <a:pathLst>
              <a:path w="107320" h="139753">
                <a:moveTo>
                  <a:pt x="69124" y="117771"/>
                </a:moveTo>
                <a:lnTo>
                  <a:pt x="80551" y="114284"/>
                </a:lnTo>
                <a:lnTo>
                  <a:pt x="92122" y="107527"/>
                </a:lnTo>
                <a:lnTo>
                  <a:pt x="100889" y="99675"/>
                </a:lnTo>
                <a:lnTo>
                  <a:pt x="104878" y="87459"/>
                </a:lnTo>
                <a:lnTo>
                  <a:pt x="107067" y="74339"/>
                </a:lnTo>
                <a:lnTo>
                  <a:pt x="107320" y="60833"/>
                </a:lnTo>
                <a:lnTo>
                  <a:pt x="105497" y="47275"/>
                </a:lnTo>
                <a:lnTo>
                  <a:pt x="103555" y="39937"/>
                </a:lnTo>
                <a:lnTo>
                  <a:pt x="98221" y="27255"/>
                </a:lnTo>
                <a:lnTo>
                  <a:pt x="91071" y="16709"/>
                </a:lnTo>
                <a:lnTo>
                  <a:pt x="82424" y="8509"/>
                </a:lnTo>
                <a:lnTo>
                  <a:pt x="72602" y="2869"/>
                </a:lnTo>
                <a:lnTo>
                  <a:pt x="61926" y="0"/>
                </a:lnTo>
                <a:lnTo>
                  <a:pt x="50715" y="113"/>
                </a:lnTo>
                <a:lnTo>
                  <a:pt x="39292" y="3422"/>
                </a:lnTo>
                <a:lnTo>
                  <a:pt x="27732" y="10398"/>
                </a:lnTo>
                <a:lnTo>
                  <a:pt x="19210" y="18611"/>
                </a:lnTo>
                <a:lnTo>
                  <a:pt x="12060" y="28554"/>
                </a:lnTo>
                <a:lnTo>
                  <a:pt x="6422" y="39892"/>
                </a:lnTo>
                <a:lnTo>
                  <a:pt x="4336" y="46384"/>
                </a:lnTo>
                <a:lnTo>
                  <a:pt x="4365" y="51543"/>
                </a:lnTo>
                <a:lnTo>
                  <a:pt x="6307" y="65097"/>
                </a:lnTo>
                <a:lnTo>
                  <a:pt x="7865" y="71276"/>
                </a:lnTo>
                <a:lnTo>
                  <a:pt x="12826" y="84333"/>
                </a:lnTo>
                <a:lnTo>
                  <a:pt x="19474" y="95534"/>
                </a:lnTo>
                <a:lnTo>
                  <a:pt x="27557" y="104708"/>
                </a:lnTo>
                <a:lnTo>
                  <a:pt x="36817" y="111688"/>
                </a:lnTo>
                <a:lnTo>
                  <a:pt x="47002" y="116305"/>
                </a:lnTo>
                <a:lnTo>
                  <a:pt x="57856" y="118389"/>
                </a:lnTo>
                <a:lnTo>
                  <a:pt x="69124" y="117771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8577140" y="853896"/>
            <a:ext cx="108474" cy="141350"/>
          </a:xfrm>
          <a:custGeom>
            <a:avLst/>
            <a:gdLst/>
            <a:ahLst/>
            <a:cxnLst/>
            <a:rect l="l" t="t" r="r" b="b"/>
            <a:pathLst>
              <a:path w="108474" h="141350">
                <a:moveTo>
                  <a:pt x="27008" y="129985"/>
                </a:moveTo>
                <a:lnTo>
                  <a:pt x="38579" y="123228"/>
                </a:lnTo>
                <a:lnTo>
                  <a:pt x="47346" y="115376"/>
                </a:lnTo>
                <a:lnTo>
                  <a:pt x="54920" y="105908"/>
                </a:lnTo>
                <a:lnTo>
                  <a:pt x="61189" y="95092"/>
                </a:lnTo>
                <a:lnTo>
                  <a:pt x="66041" y="83194"/>
                </a:lnTo>
                <a:lnTo>
                  <a:pt x="69364" y="70481"/>
                </a:lnTo>
                <a:lnTo>
                  <a:pt x="71045" y="57221"/>
                </a:lnTo>
                <a:lnTo>
                  <a:pt x="70972" y="43680"/>
                </a:lnTo>
                <a:lnTo>
                  <a:pt x="69032" y="30125"/>
                </a:lnTo>
                <a:lnTo>
                  <a:pt x="67474" y="23946"/>
                </a:lnTo>
                <a:lnTo>
                  <a:pt x="62514" y="10888"/>
                </a:lnTo>
                <a:lnTo>
                  <a:pt x="56104" y="90"/>
                </a:lnTo>
                <a:lnTo>
                  <a:pt x="51130" y="163"/>
                </a:lnTo>
                <a:lnTo>
                  <a:pt x="39710" y="3489"/>
                </a:lnTo>
                <a:lnTo>
                  <a:pt x="27323" y="11109"/>
                </a:lnTo>
                <a:lnTo>
                  <a:pt x="18893" y="19456"/>
                </a:lnTo>
                <a:lnTo>
                  <a:pt x="11829" y="29492"/>
                </a:lnTo>
                <a:lnTo>
                  <a:pt x="6270" y="40889"/>
                </a:lnTo>
                <a:lnTo>
                  <a:pt x="2353" y="53318"/>
                </a:lnTo>
                <a:lnTo>
                  <a:pt x="217" y="66452"/>
                </a:lnTo>
                <a:lnTo>
                  <a:pt x="0" y="79962"/>
                </a:lnTo>
                <a:lnTo>
                  <a:pt x="1839" y="93519"/>
                </a:lnTo>
                <a:lnTo>
                  <a:pt x="4139" y="101994"/>
                </a:lnTo>
                <a:lnTo>
                  <a:pt x="9606" y="114528"/>
                </a:lnTo>
                <a:lnTo>
                  <a:pt x="16851" y="124939"/>
                </a:lnTo>
                <a:lnTo>
                  <a:pt x="23458" y="131068"/>
                </a:lnTo>
                <a:lnTo>
                  <a:pt x="27008" y="129985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8527887" y="830728"/>
            <a:ext cx="120297" cy="157257"/>
          </a:xfrm>
          <a:custGeom>
            <a:avLst/>
            <a:gdLst/>
            <a:ahLst/>
            <a:cxnLst/>
            <a:rect l="l" t="t" r="r" b="b"/>
            <a:pathLst>
              <a:path w="120297" h="157257">
                <a:moveTo>
                  <a:pt x="44042" y="4105"/>
                </a:moveTo>
                <a:lnTo>
                  <a:pt x="42308" y="4896"/>
                </a:lnTo>
                <a:lnTo>
                  <a:pt x="32462" y="10868"/>
                </a:lnTo>
                <a:lnTo>
                  <a:pt x="23696" y="18722"/>
                </a:lnTo>
                <a:lnTo>
                  <a:pt x="16122" y="28191"/>
                </a:lnTo>
                <a:lnTo>
                  <a:pt x="9853" y="39009"/>
                </a:lnTo>
                <a:lnTo>
                  <a:pt x="5001" y="50907"/>
                </a:lnTo>
                <a:lnTo>
                  <a:pt x="1679" y="63618"/>
                </a:lnTo>
                <a:lnTo>
                  <a:pt x="0" y="76877"/>
                </a:lnTo>
                <a:lnTo>
                  <a:pt x="75" y="90415"/>
                </a:lnTo>
                <a:lnTo>
                  <a:pt x="2017" y="103965"/>
                </a:lnTo>
                <a:lnTo>
                  <a:pt x="3575" y="110144"/>
                </a:lnTo>
                <a:lnTo>
                  <a:pt x="8536" y="123201"/>
                </a:lnTo>
                <a:lnTo>
                  <a:pt x="15185" y="134402"/>
                </a:lnTo>
                <a:lnTo>
                  <a:pt x="23267" y="143576"/>
                </a:lnTo>
                <a:lnTo>
                  <a:pt x="32528" y="150556"/>
                </a:lnTo>
                <a:lnTo>
                  <a:pt x="42712" y="155173"/>
                </a:lnTo>
                <a:lnTo>
                  <a:pt x="53566" y="157257"/>
                </a:lnTo>
                <a:lnTo>
                  <a:pt x="64834" y="156640"/>
                </a:lnTo>
                <a:lnTo>
                  <a:pt x="76262" y="153152"/>
                </a:lnTo>
                <a:lnTo>
                  <a:pt x="87829" y="146395"/>
                </a:lnTo>
                <a:lnTo>
                  <a:pt x="96594" y="138543"/>
                </a:lnTo>
                <a:lnTo>
                  <a:pt x="104168" y="129075"/>
                </a:lnTo>
                <a:lnTo>
                  <a:pt x="110438" y="118259"/>
                </a:lnTo>
                <a:lnTo>
                  <a:pt x="115291" y="106361"/>
                </a:lnTo>
                <a:lnTo>
                  <a:pt x="118615" y="93648"/>
                </a:lnTo>
                <a:lnTo>
                  <a:pt x="120297" y="80388"/>
                </a:lnTo>
                <a:lnTo>
                  <a:pt x="120225" y="66847"/>
                </a:lnTo>
                <a:lnTo>
                  <a:pt x="118286" y="53292"/>
                </a:lnTo>
                <a:lnTo>
                  <a:pt x="116728" y="47113"/>
                </a:lnTo>
                <a:lnTo>
                  <a:pt x="111767" y="34055"/>
                </a:lnTo>
                <a:lnTo>
                  <a:pt x="105119" y="22855"/>
                </a:lnTo>
                <a:lnTo>
                  <a:pt x="97036" y="13680"/>
                </a:lnTo>
                <a:lnTo>
                  <a:pt x="87776" y="6700"/>
                </a:lnTo>
                <a:lnTo>
                  <a:pt x="77591" y="2083"/>
                </a:lnTo>
                <a:lnTo>
                  <a:pt x="66737" y="0"/>
                </a:lnTo>
                <a:lnTo>
                  <a:pt x="55469" y="617"/>
                </a:lnTo>
                <a:lnTo>
                  <a:pt x="44042" y="4105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8540238" y="1049425"/>
            <a:ext cx="303763" cy="396521"/>
          </a:xfrm>
          <a:custGeom>
            <a:avLst/>
            <a:gdLst/>
            <a:ahLst/>
            <a:cxnLst/>
            <a:rect l="l" t="t" r="r" b="b"/>
            <a:pathLst>
              <a:path w="303763" h="396521">
                <a:moveTo>
                  <a:pt x="300400" y="228759"/>
                </a:moveTo>
                <a:lnTo>
                  <a:pt x="302529" y="212593"/>
                </a:lnTo>
                <a:lnTo>
                  <a:pt x="303640" y="196588"/>
                </a:lnTo>
                <a:lnTo>
                  <a:pt x="303763" y="180802"/>
                </a:lnTo>
                <a:lnTo>
                  <a:pt x="302928" y="165292"/>
                </a:lnTo>
                <a:lnTo>
                  <a:pt x="301166" y="150118"/>
                </a:lnTo>
                <a:lnTo>
                  <a:pt x="298506" y="135338"/>
                </a:lnTo>
                <a:lnTo>
                  <a:pt x="294978" y="121009"/>
                </a:lnTo>
                <a:lnTo>
                  <a:pt x="290613" y="107191"/>
                </a:lnTo>
                <a:lnTo>
                  <a:pt x="285440" y="93942"/>
                </a:lnTo>
                <a:lnTo>
                  <a:pt x="279489" y="81319"/>
                </a:lnTo>
                <a:lnTo>
                  <a:pt x="272791" y="69381"/>
                </a:lnTo>
                <a:lnTo>
                  <a:pt x="265375" y="58186"/>
                </a:lnTo>
                <a:lnTo>
                  <a:pt x="248512" y="38260"/>
                </a:lnTo>
                <a:lnTo>
                  <a:pt x="229139" y="22007"/>
                </a:lnTo>
                <a:lnTo>
                  <a:pt x="207497" y="9892"/>
                </a:lnTo>
                <a:lnTo>
                  <a:pt x="183826" y="2382"/>
                </a:lnTo>
                <a:lnTo>
                  <a:pt x="159317" y="0"/>
                </a:lnTo>
                <a:lnTo>
                  <a:pt x="147206" y="747"/>
                </a:lnTo>
                <a:lnTo>
                  <a:pt x="123505" y="5905"/>
                </a:lnTo>
                <a:lnTo>
                  <a:pt x="100806" y="15666"/>
                </a:lnTo>
                <a:lnTo>
                  <a:pt x="79482" y="29687"/>
                </a:lnTo>
                <a:lnTo>
                  <a:pt x="59904" y="47630"/>
                </a:lnTo>
                <a:lnTo>
                  <a:pt x="50885" y="57965"/>
                </a:lnTo>
                <a:lnTo>
                  <a:pt x="42443" y="69152"/>
                </a:lnTo>
                <a:lnTo>
                  <a:pt x="34622" y="81150"/>
                </a:lnTo>
                <a:lnTo>
                  <a:pt x="27469" y="93915"/>
                </a:lnTo>
                <a:lnTo>
                  <a:pt x="21032" y="107405"/>
                </a:lnTo>
                <a:lnTo>
                  <a:pt x="15356" y="121577"/>
                </a:lnTo>
                <a:lnTo>
                  <a:pt x="10487" y="136389"/>
                </a:lnTo>
                <a:lnTo>
                  <a:pt x="6473" y="151798"/>
                </a:lnTo>
                <a:lnTo>
                  <a:pt x="3359" y="167761"/>
                </a:lnTo>
                <a:lnTo>
                  <a:pt x="1232" y="183927"/>
                </a:lnTo>
                <a:lnTo>
                  <a:pt x="122" y="199932"/>
                </a:lnTo>
                <a:lnTo>
                  <a:pt x="0" y="215718"/>
                </a:lnTo>
                <a:lnTo>
                  <a:pt x="834" y="231227"/>
                </a:lnTo>
                <a:lnTo>
                  <a:pt x="2597" y="246401"/>
                </a:lnTo>
                <a:lnTo>
                  <a:pt x="5256" y="261180"/>
                </a:lnTo>
                <a:lnTo>
                  <a:pt x="8784" y="275508"/>
                </a:lnTo>
                <a:lnTo>
                  <a:pt x="13148" y="289326"/>
                </a:lnTo>
                <a:lnTo>
                  <a:pt x="18320" y="302575"/>
                </a:lnTo>
                <a:lnTo>
                  <a:pt x="24270" y="315197"/>
                </a:lnTo>
                <a:lnTo>
                  <a:pt x="30967" y="327135"/>
                </a:lnTo>
                <a:lnTo>
                  <a:pt x="38382" y="338329"/>
                </a:lnTo>
                <a:lnTo>
                  <a:pt x="55244" y="358255"/>
                </a:lnTo>
                <a:lnTo>
                  <a:pt x="74616" y="374509"/>
                </a:lnTo>
                <a:lnTo>
                  <a:pt x="96259" y="386626"/>
                </a:lnTo>
                <a:lnTo>
                  <a:pt x="119933" y="394139"/>
                </a:lnTo>
                <a:lnTo>
                  <a:pt x="144439" y="396521"/>
                </a:lnTo>
                <a:lnTo>
                  <a:pt x="156549" y="395774"/>
                </a:lnTo>
                <a:lnTo>
                  <a:pt x="180249" y="390615"/>
                </a:lnTo>
                <a:lnTo>
                  <a:pt x="202947" y="380855"/>
                </a:lnTo>
                <a:lnTo>
                  <a:pt x="224272" y="366833"/>
                </a:lnTo>
                <a:lnTo>
                  <a:pt x="243851" y="348891"/>
                </a:lnTo>
                <a:lnTo>
                  <a:pt x="252870" y="338556"/>
                </a:lnTo>
                <a:lnTo>
                  <a:pt x="261314" y="327368"/>
                </a:lnTo>
                <a:lnTo>
                  <a:pt x="269135" y="315371"/>
                </a:lnTo>
                <a:lnTo>
                  <a:pt x="276288" y="302606"/>
                </a:lnTo>
                <a:lnTo>
                  <a:pt x="282726" y="289116"/>
                </a:lnTo>
                <a:lnTo>
                  <a:pt x="288403" y="274944"/>
                </a:lnTo>
                <a:lnTo>
                  <a:pt x="293271" y="260132"/>
                </a:lnTo>
                <a:lnTo>
                  <a:pt x="297286" y="244723"/>
                </a:lnTo>
                <a:lnTo>
                  <a:pt x="300400" y="228759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8519097" y="1008126"/>
            <a:ext cx="270852" cy="353580"/>
          </a:xfrm>
          <a:custGeom>
            <a:avLst/>
            <a:gdLst/>
            <a:ahLst/>
            <a:cxnLst/>
            <a:rect l="l" t="t" r="r" b="b"/>
            <a:pathLst>
              <a:path w="270852" h="353580">
                <a:moveTo>
                  <a:pt x="140001" y="352865"/>
                </a:moveTo>
                <a:lnTo>
                  <a:pt x="151288" y="350914"/>
                </a:lnTo>
                <a:lnTo>
                  <a:pt x="162366" y="347772"/>
                </a:lnTo>
                <a:lnTo>
                  <a:pt x="173185" y="343483"/>
                </a:lnTo>
                <a:lnTo>
                  <a:pt x="183697" y="338094"/>
                </a:lnTo>
                <a:lnTo>
                  <a:pt x="193851" y="331648"/>
                </a:lnTo>
                <a:lnTo>
                  <a:pt x="203599" y="324192"/>
                </a:lnTo>
                <a:lnTo>
                  <a:pt x="212891" y="315771"/>
                </a:lnTo>
                <a:lnTo>
                  <a:pt x="221678" y="306429"/>
                </a:lnTo>
                <a:lnTo>
                  <a:pt x="229910" y="296212"/>
                </a:lnTo>
                <a:lnTo>
                  <a:pt x="237539" y="285166"/>
                </a:lnTo>
                <a:lnTo>
                  <a:pt x="244514" y="273334"/>
                </a:lnTo>
                <a:lnTo>
                  <a:pt x="250786" y="260764"/>
                </a:lnTo>
                <a:lnTo>
                  <a:pt x="256307" y="247499"/>
                </a:lnTo>
                <a:lnTo>
                  <a:pt x="261026" y="233585"/>
                </a:lnTo>
                <a:lnTo>
                  <a:pt x="264894" y="219068"/>
                </a:lnTo>
                <a:lnTo>
                  <a:pt x="267863" y="203991"/>
                </a:lnTo>
                <a:lnTo>
                  <a:pt x="270016" y="186845"/>
                </a:lnTo>
                <a:lnTo>
                  <a:pt x="270852" y="171970"/>
                </a:lnTo>
                <a:lnTo>
                  <a:pt x="270732" y="157321"/>
                </a:lnTo>
                <a:lnTo>
                  <a:pt x="269689" y="142958"/>
                </a:lnTo>
                <a:lnTo>
                  <a:pt x="267753" y="128940"/>
                </a:lnTo>
                <a:lnTo>
                  <a:pt x="264953" y="115327"/>
                </a:lnTo>
                <a:lnTo>
                  <a:pt x="261321" y="102177"/>
                </a:lnTo>
                <a:lnTo>
                  <a:pt x="256887" y="89551"/>
                </a:lnTo>
                <a:lnTo>
                  <a:pt x="251682" y="77506"/>
                </a:lnTo>
                <a:lnTo>
                  <a:pt x="245736" y="66103"/>
                </a:lnTo>
                <a:lnTo>
                  <a:pt x="239990" y="56866"/>
                </a:lnTo>
                <a:lnTo>
                  <a:pt x="228647" y="51196"/>
                </a:lnTo>
                <a:lnTo>
                  <a:pt x="217050" y="46837"/>
                </a:lnTo>
                <a:lnTo>
                  <a:pt x="204977" y="43687"/>
                </a:lnTo>
                <a:lnTo>
                  <a:pt x="192689" y="41833"/>
                </a:lnTo>
                <a:lnTo>
                  <a:pt x="180467" y="41301"/>
                </a:lnTo>
                <a:lnTo>
                  <a:pt x="168355" y="42047"/>
                </a:lnTo>
                <a:lnTo>
                  <a:pt x="156402" y="44028"/>
                </a:lnTo>
                <a:lnTo>
                  <a:pt x="144653" y="47203"/>
                </a:lnTo>
                <a:lnTo>
                  <a:pt x="133155" y="51528"/>
                </a:lnTo>
                <a:lnTo>
                  <a:pt x="121954" y="56961"/>
                </a:lnTo>
                <a:lnTo>
                  <a:pt x="111096" y="63460"/>
                </a:lnTo>
                <a:lnTo>
                  <a:pt x="100628" y="70982"/>
                </a:lnTo>
                <a:lnTo>
                  <a:pt x="90597" y="79483"/>
                </a:lnTo>
                <a:lnTo>
                  <a:pt x="81049" y="88923"/>
                </a:lnTo>
                <a:lnTo>
                  <a:pt x="72030" y="99258"/>
                </a:lnTo>
                <a:lnTo>
                  <a:pt x="63587" y="110445"/>
                </a:lnTo>
                <a:lnTo>
                  <a:pt x="55766" y="122442"/>
                </a:lnTo>
                <a:lnTo>
                  <a:pt x="48614" y="135207"/>
                </a:lnTo>
                <a:lnTo>
                  <a:pt x="42177" y="148697"/>
                </a:lnTo>
                <a:lnTo>
                  <a:pt x="36502" y="162869"/>
                </a:lnTo>
                <a:lnTo>
                  <a:pt x="31634" y="177681"/>
                </a:lnTo>
                <a:lnTo>
                  <a:pt x="27621" y="193090"/>
                </a:lnTo>
                <a:lnTo>
                  <a:pt x="24510" y="209053"/>
                </a:lnTo>
                <a:lnTo>
                  <a:pt x="22380" y="225219"/>
                </a:lnTo>
                <a:lnTo>
                  <a:pt x="21269" y="241225"/>
                </a:lnTo>
                <a:lnTo>
                  <a:pt x="21145" y="257011"/>
                </a:lnTo>
                <a:lnTo>
                  <a:pt x="21978" y="272521"/>
                </a:lnTo>
                <a:lnTo>
                  <a:pt x="23315" y="284042"/>
                </a:lnTo>
                <a:lnTo>
                  <a:pt x="31767" y="298186"/>
                </a:lnTo>
                <a:lnTo>
                  <a:pt x="39104" y="308127"/>
                </a:lnTo>
                <a:lnTo>
                  <a:pt x="47091" y="317249"/>
                </a:lnTo>
                <a:lnTo>
                  <a:pt x="55696" y="325492"/>
                </a:lnTo>
                <a:lnTo>
                  <a:pt x="64890" y="332797"/>
                </a:lnTo>
                <a:lnTo>
                  <a:pt x="74642" y="339104"/>
                </a:lnTo>
                <a:lnTo>
                  <a:pt x="84922" y="344355"/>
                </a:lnTo>
                <a:lnTo>
                  <a:pt x="95698" y="348491"/>
                </a:lnTo>
                <a:lnTo>
                  <a:pt x="106941" y="351451"/>
                </a:lnTo>
                <a:lnTo>
                  <a:pt x="128554" y="353580"/>
                </a:lnTo>
                <a:lnTo>
                  <a:pt x="140001" y="352865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8472932" y="1179554"/>
            <a:ext cx="273919" cy="357390"/>
          </a:xfrm>
          <a:custGeom>
            <a:avLst/>
            <a:gdLst/>
            <a:ahLst/>
            <a:cxnLst/>
            <a:rect l="l" t="t" r="r" b="b"/>
            <a:pathLst>
              <a:path w="273919" h="357390">
                <a:moveTo>
                  <a:pt x="223852" y="265651"/>
                </a:moveTo>
                <a:lnTo>
                  <a:pt x="235804" y="263668"/>
                </a:lnTo>
                <a:lnTo>
                  <a:pt x="247553" y="260492"/>
                </a:lnTo>
                <a:lnTo>
                  <a:pt x="256233" y="257227"/>
                </a:lnTo>
                <a:lnTo>
                  <a:pt x="264027" y="235795"/>
                </a:lnTo>
                <a:lnTo>
                  <a:pt x="267880" y="221269"/>
                </a:lnTo>
                <a:lnTo>
                  <a:pt x="270843" y="206190"/>
                </a:lnTo>
                <a:lnTo>
                  <a:pt x="273266" y="185893"/>
                </a:lnTo>
                <a:lnTo>
                  <a:pt x="273919" y="171057"/>
                </a:lnTo>
                <a:lnTo>
                  <a:pt x="273634" y="156456"/>
                </a:lnTo>
                <a:lnTo>
                  <a:pt x="272440" y="142148"/>
                </a:lnTo>
                <a:lnTo>
                  <a:pt x="270366" y="128192"/>
                </a:lnTo>
                <a:lnTo>
                  <a:pt x="267444" y="114644"/>
                </a:lnTo>
                <a:lnTo>
                  <a:pt x="263702" y="101563"/>
                </a:lnTo>
                <a:lnTo>
                  <a:pt x="259171" y="89006"/>
                </a:lnTo>
                <a:lnTo>
                  <a:pt x="253880" y="77033"/>
                </a:lnTo>
                <a:lnTo>
                  <a:pt x="247860" y="65701"/>
                </a:lnTo>
                <a:lnTo>
                  <a:pt x="241139" y="55067"/>
                </a:lnTo>
                <a:lnTo>
                  <a:pt x="233749" y="45190"/>
                </a:lnTo>
                <a:lnTo>
                  <a:pt x="225719" y="36128"/>
                </a:lnTo>
                <a:lnTo>
                  <a:pt x="217078" y="27939"/>
                </a:lnTo>
                <a:lnTo>
                  <a:pt x="207856" y="20681"/>
                </a:lnTo>
                <a:lnTo>
                  <a:pt x="198084" y="14411"/>
                </a:lnTo>
                <a:lnTo>
                  <a:pt x="187791" y="9188"/>
                </a:lnTo>
                <a:lnTo>
                  <a:pt x="177008" y="5070"/>
                </a:lnTo>
                <a:lnTo>
                  <a:pt x="165763" y="2114"/>
                </a:lnTo>
                <a:lnTo>
                  <a:pt x="153302" y="319"/>
                </a:lnTo>
                <a:lnTo>
                  <a:pt x="141761" y="0"/>
                </a:lnTo>
                <a:lnTo>
                  <a:pt x="130339" y="939"/>
                </a:lnTo>
                <a:lnTo>
                  <a:pt x="119083" y="3095"/>
                </a:lnTo>
                <a:lnTo>
                  <a:pt x="108043" y="6422"/>
                </a:lnTo>
                <a:lnTo>
                  <a:pt x="97266" y="10876"/>
                </a:lnTo>
                <a:lnTo>
                  <a:pt x="86801" y="16412"/>
                </a:lnTo>
                <a:lnTo>
                  <a:pt x="76695" y="22987"/>
                </a:lnTo>
                <a:lnTo>
                  <a:pt x="70674" y="37626"/>
                </a:lnTo>
                <a:lnTo>
                  <a:pt x="68545" y="53792"/>
                </a:lnTo>
                <a:lnTo>
                  <a:pt x="67433" y="69797"/>
                </a:lnTo>
                <a:lnTo>
                  <a:pt x="67309" y="85584"/>
                </a:lnTo>
                <a:lnTo>
                  <a:pt x="68143" y="101093"/>
                </a:lnTo>
                <a:lnTo>
                  <a:pt x="69904" y="116267"/>
                </a:lnTo>
                <a:lnTo>
                  <a:pt x="72563" y="131048"/>
                </a:lnTo>
                <a:lnTo>
                  <a:pt x="76089" y="145376"/>
                </a:lnTo>
                <a:lnTo>
                  <a:pt x="80453" y="159195"/>
                </a:lnTo>
                <a:lnTo>
                  <a:pt x="85624" y="172445"/>
                </a:lnTo>
                <a:lnTo>
                  <a:pt x="91573" y="185068"/>
                </a:lnTo>
                <a:lnTo>
                  <a:pt x="98270" y="197006"/>
                </a:lnTo>
                <a:lnTo>
                  <a:pt x="105685" y="208202"/>
                </a:lnTo>
                <a:lnTo>
                  <a:pt x="113787" y="218595"/>
                </a:lnTo>
                <a:lnTo>
                  <a:pt x="122546" y="228129"/>
                </a:lnTo>
                <a:lnTo>
                  <a:pt x="131933" y="236745"/>
                </a:lnTo>
                <a:lnTo>
                  <a:pt x="141918" y="244385"/>
                </a:lnTo>
                <a:lnTo>
                  <a:pt x="152471" y="250990"/>
                </a:lnTo>
                <a:lnTo>
                  <a:pt x="163561" y="256503"/>
                </a:lnTo>
                <a:lnTo>
                  <a:pt x="175159" y="260864"/>
                </a:lnTo>
                <a:lnTo>
                  <a:pt x="187235" y="264016"/>
                </a:lnTo>
                <a:lnTo>
                  <a:pt x="199520" y="265867"/>
                </a:lnTo>
                <a:lnTo>
                  <a:pt x="211741" y="266398"/>
                </a:lnTo>
                <a:lnTo>
                  <a:pt x="223852" y="265651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8540238" y="1049425"/>
            <a:ext cx="303763" cy="396521"/>
          </a:xfrm>
          <a:custGeom>
            <a:avLst/>
            <a:gdLst/>
            <a:ahLst/>
            <a:cxnLst/>
            <a:rect l="l" t="t" r="r" b="b"/>
            <a:pathLst>
              <a:path w="303763" h="396521">
                <a:moveTo>
                  <a:pt x="300400" y="228759"/>
                </a:moveTo>
                <a:lnTo>
                  <a:pt x="302529" y="212593"/>
                </a:lnTo>
                <a:lnTo>
                  <a:pt x="303640" y="196588"/>
                </a:lnTo>
                <a:lnTo>
                  <a:pt x="303763" y="180802"/>
                </a:lnTo>
                <a:lnTo>
                  <a:pt x="302928" y="165292"/>
                </a:lnTo>
                <a:lnTo>
                  <a:pt x="301166" y="150118"/>
                </a:lnTo>
                <a:lnTo>
                  <a:pt x="298506" y="135338"/>
                </a:lnTo>
                <a:lnTo>
                  <a:pt x="294978" y="121009"/>
                </a:lnTo>
                <a:lnTo>
                  <a:pt x="290613" y="107191"/>
                </a:lnTo>
                <a:lnTo>
                  <a:pt x="285440" y="93942"/>
                </a:lnTo>
                <a:lnTo>
                  <a:pt x="279489" y="81319"/>
                </a:lnTo>
                <a:lnTo>
                  <a:pt x="272791" y="69381"/>
                </a:lnTo>
                <a:lnTo>
                  <a:pt x="265375" y="58186"/>
                </a:lnTo>
                <a:lnTo>
                  <a:pt x="248512" y="38260"/>
                </a:lnTo>
                <a:lnTo>
                  <a:pt x="229139" y="22007"/>
                </a:lnTo>
                <a:lnTo>
                  <a:pt x="207497" y="9892"/>
                </a:lnTo>
                <a:lnTo>
                  <a:pt x="183826" y="2382"/>
                </a:lnTo>
                <a:lnTo>
                  <a:pt x="159317" y="0"/>
                </a:lnTo>
                <a:lnTo>
                  <a:pt x="147206" y="747"/>
                </a:lnTo>
                <a:lnTo>
                  <a:pt x="123505" y="5905"/>
                </a:lnTo>
                <a:lnTo>
                  <a:pt x="100806" y="15666"/>
                </a:lnTo>
                <a:lnTo>
                  <a:pt x="79482" y="29687"/>
                </a:lnTo>
                <a:lnTo>
                  <a:pt x="59904" y="47630"/>
                </a:lnTo>
                <a:lnTo>
                  <a:pt x="50885" y="57965"/>
                </a:lnTo>
                <a:lnTo>
                  <a:pt x="42443" y="69152"/>
                </a:lnTo>
                <a:lnTo>
                  <a:pt x="34622" y="81150"/>
                </a:lnTo>
                <a:lnTo>
                  <a:pt x="27469" y="93915"/>
                </a:lnTo>
                <a:lnTo>
                  <a:pt x="21032" y="107405"/>
                </a:lnTo>
                <a:lnTo>
                  <a:pt x="15356" y="121577"/>
                </a:lnTo>
                <a:lnTo>
                  <a:pt x="10487" y="136389"/>
                </a:lnTo>
                <a:lnTo>
                  <a:pt x="6473" y="151798"/>
                </a:lnTo>
                <a:lnTo>
                  <a:pt x="3359" y="167761"/>
                </a:lnTo>
                <a:lnTo>
                  <a:pt x="1232" y="183927"/>
                </a:lnTo>
                <a:lnTo>
                  <a:pt x="122" y="199932"/>
                </a:lnTo>
                <a:lnTo>
                  <a:pt x="0" y="215718"/>
                </a:lnTo>
                <a:lnTo>
                  <a:pt x="834" y="231227"/>
                </a:lnTo>
                <a:lnTo>
                  <a:pt x="2597" y="246401"/>
                </a:lnTo>
                <a:lnTo>
                  <a:pt x="5256" y="261180"/>
                </a:lnTo>
                <a:lnTo>
                  <a:pt x="8784" y="275508"/>
                </a:lnTo>
                <a:lnTo>
                  <a:pt x="13148" y="289326"/>
                </a:lnTo>
                <a:lnTo>
                  <a:pt x="18320" y="302575"/>
                </a:lnTo>
                <a:lnTo>
                  <a:pt x="24270" y="315197"/>
                </a:lnTo>
                <a:lnTo>
                  <a:pt x="30967" y="327135"/>
                </a:lnTo>
                <a:lnTo>
                  <a:pt x="38382" y="338329"/>
                </a:lnTo>
                <a:lnTo>
                  <a:pt x="55244" y="358255"/>
                </a:lnTo>
                <a:lnTo>
                  <a:pt x="74616" y="374509"/>
                </a:lnTo>
                <a:lnTo>
                  <a:pt x="96259" y="386626"/>
                </a:lnTo>
                <a:lnTo>
                  <a:pt x="119933" y="394139"/>
                </a:lnTo>
                <a:lnTo>
                  <a:pt x="144439" y="396521"/>
                </a:lnTo>
                <a:lnTo>
                  <a:pt x="156549" y="395774"/>
                </a:lnTo>
                <a:lnTo>
                  <a:pt x="180249" y="390615"/>
                </a:lnTo>
                <a:lnTo>
                  <a:pt x="202947" y="380855"/>
                </a:lnTo>
                <a:lnTo>
                  <a:pt x="224272" y="366833"/>
                </a:lnTo>
                <a:lnTo>
                  <a:pt x="243851" y="348891"/>
                </a:lnTo>
                <a:lnTo>
                  <a:pt x="252870" y="338556"/>
                </a:lnTo>
                <a:lnTo>
                  <a:pt x="261314" y="327368"/>
                </a:lnTo>
                <a:lnTo>
                  <a:pt x="269135" y="315371"/>
                </a:lnTo>
                <a:lnTo>
                  <a:pt x="276288" y="302606"/>
                </a:lnTo>
                <a:lnTo>
                  <a:pt x="282726" y="289116"/>
                </a:lnTo>
                <a:lnTo>
                  <a:pt x="288403" y="274944"/>
                </a:lnTo>
                <a:lnTo>
                  <a:pt x="293271" y="260132"/>
                </a:lnTo>
                <a:lnTo>
                  <a:pt x="297286" y="244723"/>
                </a:lnTo>
                <a:lnTo>
                  <a:pt x="300400" y="228759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9052101" y="1244749"/>
            <a:ext cx="149888" cy="195201"/>
          </a:xfrm>
          <a:custGeom>
            <a:avLst/>
            <a:gdLst/>
            <a:ahLst/>
            <a:cxnLst/>
            <a:rect l="l" t="t" r="r" b="b"/>
            <a:pathLst>
              <a:path w="149888" h="195201">
                <a:moveTo>
                  <a:pt x="148229" y="112649"/>
                </a:moveTo>
                <a:lnTo>
                  <a:pt x="149369" y="103748"/>
                </a:lnTo>
                <a:lnTo>
                  <a:pt x="149888" y="88949"/>
                </a:lnTo>
                <a:lnTo>
                  <a:pt x="148722" y="74638"/>
                </a:lnTo>
                <a:lnTo>
                  <a:pt x="145970" y="61010"/>
                </a:lnTo>
                <a:lnTo>
                  <a:pt x="141733" y="48256"/>
                </a:lnTo>
                <a:lnTo>
                  <a:pt x="136110" y="36572"/>
                </a:lnTo>
                <a:lnTo>
                  <a:pt x="129202" y="26150"/>
                </a:lnTo>
                <a:lnTo>
                  <a:pt x="121108" y="17183"/>
                </a:lnTo>
                <a:lnTo>
                  <a:pt x="111928" y="9866"/>
                </a:lnTo>
                <a:lnTo>
                  <a:pt x="101762" y="4391"/>
                </a:lnTo>
                <a:lnTo>
                  <a:pt x="90711" y="952"/>
                </a:lnTo>
                <a:lnTo>
                  <a:pt x="74090" y="0"/>
                </a:lnTo>
                <a:lnTo>
                  <a:pt x="62832" y="2115"/>
                </a:lnTo>
                <a:lnTo>
                  <a:pt x="52001" y="6339"/>
                </a:lnTo>
                <a:lnTo>
                  <a:pt x="41758" y="12524"/>
                </a:lnTo>
                <a:lnTo>
                  <a:pt x="32263" y="20522"/>
                </a:lnTo>
                <a:lnTo>
                  <a:pt x="23678" y="30186"/>
                </a:lnTo>
                <a:lnTo>
                  <a:pt x="16164" y="41368"/>
                </a:lnTo>
                <a:lnTo>
                  <a:pt x="9882" y="53922"/>
                </a:lnTo>
                <a:lnTo>
                  <a:pt x="4993" y="67698"/>
                </a:lnTo>
                <a:lnTo>
                  <a:pt x="1658" y="82550"/>
                </a:lnTo>
                <a:lnTo>
                  <a:pt x="518" y="91450"/>
                </a:lnTo>
                <a:lnTo>
                  <a:pt x="0" y="106250"/>
                </a:lnTo>
                <a:lnTo>
                  <a:pt x="1166" y="120562"/>
                </a:lnTo>
                <a:lnTo>
                  <a:pt x="3918" y="134192"/>
                </a:lnTo>
                <a:lnTo>
                  <a:pt x="8155" y="146946"/>
                </a:lnTo>
                <a:lnTo>
                  <a:pt x="13778" y="158632"/>
                </a:lnTo>
                <a:lnTo>
                  <a:pt x="20686" y="169054"/>
                </a:lnTo>
                <a:lnTo>
                  <a:pt x="28780" y="178021"/>
                </a:lnTo>
                <a:lnTo>
                  <a:pt x="37960" y="185337"/>
                </a:lnTo>
                <a:lnTo>
                  <a:pt x="48125" y="190810"/>
                </a:lnTo>
                <a:lnTo>
                  <a:pt x="59177" y="194246"/>
                </a:lnTo>
                <a:lnTo>
                  <a:pt x="75812" y="195201"/>
                </a:lnTo>
                <a:lnTo>
                  <a:pt x="87068" y="193085"/>
                </a:lnTo>
                <a:lnTo>
                  <a:pt x="97897" y="188860"/>
                </a:lnTo>
                <a:lnTo>
                  <a:pt x="108138" y="182674"/>
                </a:lnTo>
                <a:lnTo>
                  <a:pt x="117631" y="174675"/>
                </a:lnTo>
                <a:lnTo>
                  <a:pt x="126214" y="165010"/>
                </a:lnTo>
                <a:lnTo>
                  <a:pt x="133727" y="153827"/>
                </a:lnTo>
                <a:lnTo>
                  <a:pt x="140007" y="141274"/>
                </a:lnTo>
                <a:lnTo>
                  <a:pt x="144895" y="127499"/>
                </a:lnTo>
                <a:lnTo>
                  <a:pt x="148229" y="112649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9052101" y="1244749"/>
            <a:ext cx="149888" cy="195201"/>
          </a:xfrm>
          <a:custGeom>
            <a:avLst/>
            <a:gdLst/>
            <a:ahLst/>
            <a:cxnLst/>
            <a:rect l="l" t="t" r="r" b="b"/>
            <a:pathLst>
              <a:path w="149888" h="195201">
                <a:moveTo>
                  <a:pt x="148229" y="112649"/>
                </a:moveTo>
                <a:lnTo>
                  <a:pt x="149369" y="103748"/>
                </a:lnTo>
                <a:lnTo>
                  <a:pt x="149888" y="88949"/>
                </a:lnTo>
                <a:lnTo>
                  <a:pt x="148722" y="74638"/>
                </a:lnTo>
                <a:lnTo>
                  <a:pt x="145970" y="61010"/>
                </a:lnTo>
                <a:lnTo>
                  <a:pt x="141733" y="48256"/>
                </a:lnTo>
                <a:lnTo>
                  <a:pt x="136110" y="36572"/>
                </a:lnTo>
                <a:lnTo>
                  <a:pt x="129202" y="26150"/>
                </a:lnTo>
                <a:lnTo>
                  <a:pt x="121108" y="17183"/>
                </a:lnTo>
                <a:lnTo>
                  <a:pt x="111928" y="9866"/>
                </a:lnTo>
                <a:lnTo>
                  <a:pt x="101762" y="4391"/>
                </a:lnTo>
                <a:lnTo>
                  <a:pt x="90711" y="952"/>
                </a:lnTo>
                <a:lnTo>
                  <a:pt x="74090" y="0"/>
                </a:lnTo>
                <a:lnTo>
                  <a:pt x="62832" y="2115"/>
                </a:lnTo>
                <a:lnTo>
                  <a:pt x="52001" y="6339"/>
                </a:lnTo>
                <a:lnTo>
                  <a:pt x="41758" y="12524"/>
                </a:lnTo>
                <a:lnTo>
                  <a:pt x="32263" y="20522"/>
                </a:lnTo>
                <a:lnTo>
                  <a:pt x="23678" y="30186"/>
                </a:lnTo>
                <a:lnTo>
                  <a:pt x="16164" y="41368"/>
                </a:lnTo>
                <a:lnTo>
                  <a:pt x="9882" y="53922"/>
                </a:lnTo>
                <a:lnTo>
                  <a:pt x="4993" y="67698"/>
                </a:lnTo>
                <a:lnTo>
                  <a:pt x="1658" y="82550"/>
                </a:lnTo>
                <a:lnTo>
                  <a:pt x="518" y="91450"/>
                </a:lnTo>
                <a:lnTo>
                  <a:pt x="0" y="106250"/>
                </a:lnTo>
                <a:lnTo>
                  <a:pt x="1166" y="120562"/>
                </a:lnTo>
                <a:lnTo>
                  <a:pt x="3918" y="134192"/>
                </a:lnTo>
                <a:lnTo>
                  <a:pt x="8155" y="146946"/>
                </a:lnTo>
                <a:lnTo>
                  <a:pt x="13778" y="158632"/>
                </a:lnTo>
                <a:lnTo>
                  <a:pt x="20686" y="169054"/>
                </a:lnTo>
                <a:lnTo>
                  <a:pt x="28780" y="178021"/>
                </a:lnTo>
                <a:lnTo>
                  <a:pt x="37960" y="185337"/>
                </a:lnTo>
                <a:lnTo>
                  <a:pt x="48125" y="190810"/>
                </a:lnTo>
                <a:lnTo>
                  <a:pt x="59177" y="194246"/>
                </a:lnTo>
                <a:lnTo>
                  <a:pt x="75812" y="195201"/>
                </a:lnTo>
                <a:lnTo>
                  <a:pt x="87068" y="193085"/>
                </a:lnTo>
                <a:lnTo>
                  <a:pt x="97897" y="188860"/>
                </a:lnTo>
                <a:lnTo>
                  <a:pt x="108138" y="182674"/>
                </a:lnTo>
                <a:lnTo>
                  <a:pt x="117631" y="174675"/>
                </a:lnTo>
                <a:lnTo>
                  <a:pt x="126214" y="165010"/>
                </a:lnTo>
                <a:lnTo>
                  <a:pt x="133727" y="153827"/>
                </a:lnTo>
                <a:lnTo>
                  <a:pt x="140007" y="141274"/>
                </a:lnTo>
                <a:lnTo>
                  <a:pt x="144895" y="127499"/>
                </a:lnTo>
                <a:lnTo>
                  <a:pt x="148229" y="112649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9041688" y="1224377"/>
            <a:ext cx="133620" cy="174009"/>
          </a:xfrm>
          <a:custGeom>
            <a:avLst/>
            <a:gdLst/>
            <a:ahLst/>
            <a:cxnLst/>
            <a:rect l="l" t="t" r="r" b="b"/>
            <a:pathLst>
              <a:path w="133620" h="174009">
                <a:moveTo>
                  <a:pt x="79079" y="171703"/>
                </a:moveTo>
                <a:lnTo>
                  <a:pt x="89800" y="167057"/>
                </a:lnTo>
                <a:lnTo>
                  <a:pt x="99811" y="160256"/>
                </a:lnTo>
                <a:lnTo>
                  <a:pt x="108912" y="151487"/>
                </a:lnTo>
                <a:lnTo>
                  <a:pt x="116899" y="140933"/>
                </a:lnTo>
                <a:lnTo>
                  <a:pt x="123570" y="128782"/>
                </a:lnTo>
                <a:lnTo>
                  <a:pt x="128722" y="115218"/>
                </a:lnTo>
                <a:lnTo>
                  <a:pt x="132151" y="100428"/>
                </a:lnTo>
                <a:lnTo>
                  <a:pt x="133043" y="93744"/>
                </a:lnTo>
                <a:lnTo>
                  <a:pt x="133620" y="78933"/>
                </a:lnTo>
                <a:lnTo>
                  <a:pt x="132311" y="64675"/>
                </a:lnTo>
                <a:lnTo>
                  <a:pt x="129242" y="51214"/>
                </a:lnTo>
                <a:lnTo>
                  <a:pt x="124538" y="38794"/>
                </a:lnTo>
                <a:lnTo>
                  <a:pt x="118659" y="28259"/>
                </a:lnTo>
                <a:lnTo>
                  <a:pt x="112173" y="24766"/>
                </a:lnTo>
                <a:lnTo>
                  <a:pt x="101118" y="21327"/>
                </a:lnTo>
                <a:lnTo>
                  <a:pt x="96028" y="20516"/>
                </a:lnTo>
                <a:lnTo>
                  <a:pt x="84507" y="20374"/>
                </a:lnTo>
                <a:lnTo>
                  <a:pt x="73250" y="22488"/>
                </a:lnTo>
                <a:lnTo>
                  <a:pt x="62419" y="26711"/>
                </a:lnTo>
                <a:lnTo>
                  <a:pt x="52175" y="32896"/>
                </a:lnTo>
                <a:lnTo>
                  <a:pt x="42679" y="40894"/>
                </a:lnTo>
                <a:lnTo>
                  <a:pt x="34093" y="50558"/>
                </a:lnTo>
                <a:lnTo>
                  <a:pt x="26579" y="61741"/>
                </a:lnTo>
                <a:lnTo>
                  <a:pt x="20297" y="74295"/>
                </a:lnTo>
                <a:lnTo>
                  <a:pt x="15410" y="88072"/>
                </a:lnTo>
                <a:lnTo>
                  <a:pt x="12078" y="102924"/>
                </a:lnTo>
                <a:lnTo>
                  <a:pt x="10938" y="111825"/>
                </a:lnTo>
                <a:lnTo>
                  <a:pt x="10418" y="126625"/>
                </a:lnTo>
                <a:lnTo>
                  <a:pt x="11466" y="139492"/>
                </a:lnTo>
                <a:lnTo>
                  <a:pt x="15294" y="146352"/>
                </a:lnTo>
                <a:lnTo>
                  <a:pt x="22893" y="155962"/>
                </a:lnTo>
                <a:lnTo>
                  <a:pt x="31753" y="163800"/>
                </a:lnTo>
                <a:lnTo>
                  <a:pt x="41747" y="169623"/>
                </a:lnTo>
                <a:lnTo>
                  <a:pt x="52751" y="173186"/>
                </a:lnTo>
                <a:lnTo>
                  <a:pt x="67854" y="174009"/>
                </a:lnTo>
                <a:lnTo>
                  <a:pt x="79079" y="171703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9018971" y="1309024"/>
            <a:ext cx="135005" cy="175760"/>
          </a:xfrm>
          <a:custGeom>
            <a:avLst/>
            <a:gdLst/>
            <a:ahLst/>
            <a:cxnLst/>
            <a:rect l="l" t="t" r="r" b="b"/>
            <a:pathLst>
              <a:path w="135005" h="175760">
                <a:moveTo>
                  <a:pt x="120186" y="128812"/>
                </a:moveTo>
                <a:lnTo>
                  <a:pt x="126306" y="126425"/>
                </a:lnTo>
                <a:lnTo>
                  <a:pt x="130144" y="116246"/>
                </a:lnTo>
                <a:lnTo>
                  <a:pt x="133561" y="101450"/>
                </a:lnTo>
                <a:lnTo>
                  <a:pt x="134608" y="93212"/>
                </a:lnTo>
                <a:lnTo>
                  <a:pt x="135005" y="78441"/>
                </a:lnTo>
                <a:lnTo>
                  <a:pt x="133548" y="64238"/>
                </a:lnTo>
                <a:lnTo>
                  <a:pt x="130358" y="50843"/>
                </a:lnTo>
                <a:lnTo>
                  <a:pt x="125559" y="38492"/>
                </a:lnTo>
                <a:lnTo>
                  <a:pt x="119273" y="27424"/>
                </a:lnTo>
                <a:lnTo>
                  <a:pt x="111624" y="17878"/>
                </a:lnTo>
                <a:lnTo>
                  <a:pt x="102733" y="10092"/>
                </a:lnTo>
                <a:lnTo>
                  <a:pt x="92724" y="4304"/>
                </a:lnTo>
                <a:lnTo>
                  <a:pt x="81720" y="752"/>
                </a:lnTo>
                <a:lnTo>
                  <a:pt x="76947" y="0"/>
                </a:lnTo>
                <a:lnTo>
                  <a:pt x="65440" y="23"/>
                </a:lnTo>
                <a:lnTo>
                  <a:pt x="54249" y="2529"/>
                </a:lnTo>
                <a:lnTo>
                  <a:pt x="43574" y="7337"/>
                </a:lnTo>
                <a:lnTo>
                  <a:pt x="36080" y="12547"/>
                </a:lnTo>
                <a:lnTo>
                  <a:pt x="34795" y="18278"/>
                </a:lnTo>
                <a:lnTo>
                  <a:pt x="33654" y="27179"/>
                </a:lnTo>
                <a:lnTo>
                  <a:pt x="33135" y="41978"/>
                </a:lnTo>
                <a:lnTo>
                  <a:pt x="34300" y="56290"/>
                </a:lnTo>
                <a:lnTo>
                  <a:pt x="37051" y="69920"/>
                </a:lnTo>
                <a:lnTo>
                  <a:pt x="41287" y="82674"/>
                </a:lnTo>
                <a:lnTo>
                  <a:pt x="46909" y="94360"/>
                </a:lnTo>
                <a:lnTo>
                  <a:pt x="53817" y="104782"/>
                </a:lnTo>
                <a:lnTo>
                  <a:pt x="61911" y="113749"/>
                </a:lnTo>
                <a:lnTo>
                  <a:pt x="71091" y="121065"/>
                </a:lnTo>
                <a:lnTo>
                  <a:pt x="81259" y="126538"/>
                </a:lnTo>
                <a:lnTo>
                  <a:pt x="92313" y="129974"/>
                </a:lnTo>
                <a:lnTo>
                  <a:pt x="97410" y="130786"/>
                </a:lnTo>
                <a:lnTo>
                  <a:pt x="108930" y="130927"/>
                </a:lnTo>
                <a:lnTo>
                  <a:pt x="120186" y="128812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9052101" y="1244749"/>
            <a:ext cx="149888" cy="195201"/>
          </a:xfrm>
          <a:custGeom>
            <a:avLst/>
            <a:gdLst/>
            <a:ahLst/>
            <a:cxnLst/>
            <a:rect l="l" t="t" r="r" b="b"/>
            <a:pathLst>
              <a:path w="149888" h="195201">
                <a:moveTo>
                  <a:pt x="148229" y="112649"/>
                </a:moveTo>
                <a:lnTo>
                  <a:pt x="149369" y="103748"/>
                </a:lnTo>
                <a:lnTo>
                  <a:pt x="149888" y="88949"/>
                </a:lnTo>
                <a:lnTo>
                  <a:pt x="148722" y="74638"/>
                </a:lnTo>
                <a:lnTo>
                  <a:pt x="145970" y="61010"/>
                </a:lnTo>
                <a:lnTo>
                  <a:pt x="141733" y="48256"/>
                </a:lnTo>
                <a:lnTo>
                  <a:pt x="136110" y="36572"/>
                </a:lnTo>
                <a:lnTo>
                  <a:pt x="129202" y="26150"/>
                </a:lnTo>
                <a:lnTo>
                  <a:pt x="121108" y="17183"/>
                </a:lnTo>
                <a:lnTo>
                  <a:pt x="111928" y="9866"/>
                </a:lnTo>
                <a:lnTo>
                  <a:pt x="101762" y="4391"/>
                </a:lnTo>
                <a:lnTo>
                  <a:pt x="90711" y="952"/>
                </a:lnTo>
                <a:lnTo>
                  <a:pt x="74090" y="0"/>
                </a:lnTo>
                <a:lnTo>
                  <a:pt x="62832" y="2115"/>
                </a:lnTo>
                <a:lnTo>
                  <a:pt x="52001" y="6339"/>
                </a:lnTo>
                <a:lnTo>
                  <a:pt x="41758" y="12524"/>
                </a:lnTo>
                <a:lnTo>
                  <a:pt x="32263" y="20522"/>
                </a:lnTo>
                <a:lnTo>
                  <a:pt x="23678" y="30186"/>
                </a:lnTo>
                <a:lnTo>
                  <a:pt x="16164" y="41368"/>
                </a:lnTo>
                <a:lnTo>
                  <a:pt x="9882" y="53922"/>
                </a:lnTo>
                <a:lnTo>
                  <a:pt x="4993" y="67698"/>
                </a:lnTo>
                <a:lnTo>
                  <a:pt x="1658" y="82550"/>
                </a:lnTo>
                <a:lnTo>
                  <a:pt x="518" y="91450"/>
                </a:lnTo>
                <a:lnTo>
                  <a:pt x="0" y="106250"/>
                </a:lnTo>
                <a:lnTo>
                  <a:pt x="1166" y="120562"/>
                </a:lnTo>
                <a:lnTo>
                  <a:pt x="3918" y="134192"/>
                </a:lnTo>
                <a:lnTo>
                  <a:pt x="8155" y="146946"/>
                </a:lnTo>
                <a:lnTo>
                  <a:pt x="13778" y="158632"/>
                </a:lnTo>
                <a:lnTo>
                  <a:pt x="20686" y="169054"/>
                </a:lnTo>
                <a:lnTo>
                  <a:pt x="28780" y="178021"/>
                </a:lnTo>
                <a:lnTo>
                  <a:pt x="37960" y="185337"/>
                </a:lnTo>
                <a:lnTo>
                  <a:pt x="48125" y="190810"/>
                </a:lnTo>
                <a:lnTo>
                  <a:pt x="59177" y="194246"/>
                </a:lnTo>
                <a:lnTo>
                  <a:pt x="75812" y="195201"/>
                </a:lnTo>
                <a:lnTo>
                  <a:pt x="87068" y="193085"/>
                </a:lnTo>
                <a:lnTo>
                  <a:pt x="97897" y="188860"/>
                </a:lnTo>
                <a:lnTo>
                  <a:pt x="108138" y="182674"/>
                </a:lnTo>
                <a:lnTo>
                  <a:pt x="117631" y="174675"/>
                </a:lnTo>
                <a:lnTo>
                  <a:pt x="126214" y="165010"/>
                </a:lnTo>
                <a:lnTo>
                  <a:pt x="133727" y="153827"/>
                </a:lnTo>
                <a:lnTo>
                  <a:pt x="140007" y="141274"/>
                </a:lnTo>
                <a:lnTo>
                  <a:pt x="144895" y="127499"/>
                </a:lnTo>
                <a:lnTo>
                  <a:pt x="148229" y="112649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26536" y="322355"/>
            <a:ext cx="253854" cy="205270"/>
          </a:xfrm>
          <a:custGeom>
            <a:avLst/>
            <a:gdLst/>
            <a:ahLst/>
            <a:cxnLst/>
            <a:rect l="l" t="t" r="r" b="b"/>
            <a:pathLst>
              <a:path w="253854" h="205270">
                <a:moveTo>
                  <a:pt x="168113" y="12488"/>
                </a:moveTo>
                <a:lnTo>
                  <a:pt x="157953" y="8706"/>
                </a:lnTo>
                <a:lnTo>
                  <a:pt x="144344" y="4743"/>
                </a:lnTo>
                <a:lnTo>
                  <a:pt x="130755" y="1989"/>
                </a:lnTo>
                <a:lnTo>
                  <a:pt x="117287" y="416"/>
                </a:lnTo>
                <a:lnTo>
                  <a:pt x="104046" y="0"/>
                </a:lnTo>
                <a:lnTo>
                  <a:pt x="91134" y="712"/>
                </a:lnTo>
                <a:lnTo>
                  <a:pt x="78655" y="2527"/>
                </a:lnTo>
                <a:lnTo>
                  <a:pt x="66712" y="5419"/>
                </a:lnTo>
                <a:lnTo>
                  <a:pt x="55410" y="9361"/>
                </a:lnTo>
                <a:lnTo>
                  <a:pt x="44850" y="14326"/>
                </a:lnTo>
                <a:lnTo>
                  <a:pt x="35137" y="20289"/>
                </a:lnTo>
                <a:lnTo>
                  <a:pt x="26375" y="27223"/>
                </a:lnTo>
                <a:lnTo>
                  <a:pt x="18666" y="35101"/>
                </a:lnTo>
                <a:lnTo>
                  <a:pt x="12114" y="43897"/>
                </a:lnTo>
                <a:lnTo>
                  <a:pt x="6823" y="53586"/>
                </a:lnTo>
                <a:lnTo>
                  <a:pt x="1219" y="71295"/>
                </a:lnTo>
                <a:lnTo>
                  <a:pt x="0" y="82001"/>
                </a:lnTo>
                <a:lnTo>
                  <a:pt x="254" y="92810"/>
                </a:lnTo>
                <a:lnTo>
                  <a:pt x="1932" y="103633"/>
                </a:lnTo>
                <a:lnTo>
                  <a:pt x="4983" y="114380"/>
                </a:lnTo>
                <a:lnTo>
                  <a:pt x="9354" y="124961"/>
                </a:lnTo>
                <a:lnTo>
                  <a:pt x="14995" y="135284"/>
                </a:lnTo>
                <a:lnTo>
                  <a:pt x="21854" y="145261"/>
                </a:lnTo>
                <a:lnTo>
                  <a:pt x="29882" y="154802"/>
                </a:lnTo>
                <a:lnTo>
                  <a:pt x="39025" y="163814"/>
                </a:lnTo>
                <a:lnTo>
                  <a:pt x="49234" y="172210"/>
                </a:lnTo>
                <a:lnTo>
                  <a:pt x="60457" y="179898"/>
                </a:lnTo>
                <a:lnTo>
                  <a:pt x="72643" y="186788"/>
                </a:lnTo>
                <a:lnTo>
                  <a:pt x="85741" y="192790"/>
                </a:lnTo>
                <a:lnTo>
                  <a:pt x="95894" y="196569"/>
                </a:lnTo>
                <a:lnTo>
                  <a:pt x="109503" y="200530"/>
                </a:lnTo>
                <a:lnTo>
                  <a:pt x="123093" y="203283"/>
                </a:lnTo>
                <a:lnTo>
                  <a:pt x="136561" y="204854"/>
                </a:lnTo>
                <a:lnTo>
                  <a:pt x="149803" y="205270"/>
                </a:lnTo>
                <a:lnTo>
                  <a:pt x="162716" y="204557"/>
                </a:lnTo>
                <a:lnTo>
                  <a:pt x="175195" y="202741"/>
                </a:lnTo>
                <a:lnTo>
                  <a:pt x="187138" y="199849"/>
                </a:lnTo>
                <a:lnTo>
                  <a:pt x="198442" y="195907"/>
                </a:lnTo>
                <a:lnTo>
                  <a:pt x="209002" y="190941"/>
                </a:lnTo>
                <a:lnTo>
                  <a:pt x="218715" y="184978"/>
                </a:lnTo>
                <a:lnTo>
                  <a:pt x="227478" y="178044"/>
                </a:lnTo>
                <a:lnTo>
                  <a:pt x="235188" y="170166"/>
                </a:lnTo>
                <a:lnTo>
                  <a:pt x="241740" y="161369"/>
                </a:lnTo>
                <a:lnTo>
                  <a:pt x="247031" y="151680"/>
                </a:lnTo>
                <a:lnTo>
                  <a:pt x="252633" y="133981"/>
                </a:lnTo>
                <a:lnTo>
                  <a:pt x="253854" y="123277"/>
                </a:lnTo>
                <a:lnTo>
                  <a:pt x="253600" y="112468"/>
                </a:lnTo>
                <a:lnTo>
                  <a:pt x="251922" y="101644"/>
                </a:lnTo>
                <a:lnTo>
                  <a:pt x="248873" y="90897"/>
                </a:lnTo>
                <a:lnTo>
                  <a:pt x="244502" y="80316"/>
                </a:lnTo>
                <a:lnTo>
                  <a:pt x="238861" y="69991"/>
                </a:lnTo>
                <a:lnTo>
                  <a:pt x="232002" y="60014"/>
                </a:lnTo>
                <a:lnTo>
                  <a:pt x="223974" y="50473"/>
                </a:lnTo>
                <a:lnTo>
                  <a:pt x="214831" y="41460"/>
                </a:lnTo>
                <a:lnTo>
                  <a:pt x="204621" y="33065"/>
                </a:lnTo>
                <a:lnTo>
                  <a:pt x="193398" y="25378"/>
                </a:lnTo>
                <a:lnTo>
                  <a:pt x="181211" y="18489"/>
                </a:lnTo>
                <a:lnTo>
                  <a:pt x="168113" y="12488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394851" y="348219"/>
            <a:ext cx="226238" cy="183058"/>
          </a:xfrm>
          <a:custGeom>
            <a:avLst/>
            <a:gdLst/>
            <a:ahLst/>
            <a:cxnLst/>
            <a:rect l="l" t="t" r="r" b="b"/>
            <a:pathLst>
              <a:path w="226238" h="183058">
                <a:moveTo>
                  <a:pt x="169614" y="177354"/>
                </a:moveTo>
                <a:lnTo>
                  <a:pt x="180681" y="173069"/>
                </a:lnTo>
                <a:lnTo>
                  <a:pt x="190869" y="167648"/>
                </a:lnTo>
                <a:lnTo>
                  <a:pt x="200047" y="161123"/>
                </a:lnTo>
                <a:lnTo>
                  <a:pt x="208086" y="153529"/>
                </a:lnTo>
                <a:lnTo>
                  <a:pt x="214855" y="144897"/>
                </a:lnTo>
                <a:lnTo>
                  <a:pt x="220224" y="135261"/>
                </a:lnTo>
                <a:lnTo>
                  <a:pt x="224273" y="123785"/>
                </a:lnTo>
                <a:lnTo>
                  <a:pt x="226092" y="113147"/>
                </a:lnTo>
                <a:lnTo>
                  <a:pt x="226238" y="102359"/>
                </a:lnTo>
                <a:lnTo>
                  <a:pt x="224775" y="91533"/>
                </a:lnTo>
                <a:lnTo>
                  <a:pt x="221769" y="80784"/>
                </a:lnTo>
                <a:lnTo>
                  <a:pt x="217282" y="70223"/>
                </a:lnTo>
                <a:lnTo>
                  <a:pt x="211380" y="59966"/>
                </a:lnTo>
                <a:lnTo>
                  <a:pt x="204126" y="50126"/>
                </a:lnTo>
                <a:lnTo>
                  <a:pt x="195586" y="40815"/>
                </a:lnTo>
                <a:lnTo>
                  <a:pt x="185823" y="32148"/>
                </a:lnTo>
                <a:lnTo>
                  <a:pt x="174901" y="24239"/>
                </a:lnTo>
                <a:lnTo>
                  <a:pt x="162886" y="17199"/>
                </a:lnTo>
                <a:lnTo>
                  <a:pt x="149841" y="11144"/>
                </a:lnTo>
                <a:lnTo>
                  <a:pt x="134194" y="5717"/>
                </a:lnTo>
                <a:lnTo>
                  <a:pt x="120586" y="2487"/>
                </a:lnTo>
                <a:lnTo>
                  <a:pt x="107077" y="592"/>
                </a:lnTo>
                <a:lnTo>
                  <a:pt x="93796" y="0"/>
                </a:lnTo>
                <a:lnTo>
                  <a:pt x="80873" y="676"/>
                </a:lnTo>
                <a:lnTo>
                  <a:pt x="68438" y="2588"/>
                </a:lnTo>
                <a:lnTo>
                  <a:pt x="56623" y="5704"/>
                </a:lnTo>
                <a:lnTo>
                  <a:pt x="50353" y="9240"/>
                </a:lnTo>
                <a:lnTo>
                  <a:pt x="43801" y="18037"/>
                </a:lnTo>
                <a:lnTo>
                  <a:pt x="38510" y="27725"/>
                </a:lnTo>
                <a:lnTo>
                  <a:pt x="35653" y="34915"/>
                </a:lnTo>
                <a:lnTo>
                  <a:pt x="32907" y="45425"/>
                </a:lnTo>
                <a:lnTo>
                  <a:pt x="31687" y="56129"/>
                </a:lnTo>
                <a:lnTo>
                  <a:pt x="31941" y="66938"/>
                </a:lnTo>
                <a:lnTo>
                  <a:pt x="33618" y="77761"/>
                </a:lnTo>
                <a:lnTo>
                  <a:pt x="36668" y="88509"/>
                </a:lnTo>
                <a:lnTo>
                  <a:pt x="41039" y="99090"/>
                </a:lnTo>
                <a:lnTo>
                  <a:pt x="46679" y="109414"/>
                </a:lnTo>
                <a:lnTo>
                  <a:pt x="53539" y="119392"/>
                </a:lnTo>
                <a:lnTo>
                  <a:pt x="61566" y="128932"/>
                </a:lnTo>
                <a:lnTo>
                  <a:pt x="70710" y="137945"/>
                </a:lnTo>
                <a:lnTo>
                  <a:pt x="80919" y="146341"/>
                </a:lnTo>
                <a:lnTo>
                  <a:pt x="92143" y="154028"/>
                </a:lnTo>
                <a:lnTo>
                  <a:pt x="104329" y="160917"/>
                </a:lnTo>
                <a:lnTo>
                  <a:pt x="117428" y="166917"/>
                </a:lnTo>
                <a:lnTo>
                  <a:pt x="127588" y="170700"/>
                </a:lnTo>
                <a:lnTo>
                  <a:pt x="141196" y="174662"/>
                </a:lnTo>
                <a:lnTo>
                  <a:pt x="154786" y="177417"/>
                </a:lnTo>
                <a:lnTo>
                  <a:pt x="164898" y="178597"/>
                </a:lnTo>
                <a:lnTo>
                  <a:pt x="169614" y="177354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97547" y="401048"/>
            <a:ext cx="228620" cy="185041"/>
          </a:xfrm>
          <a:custGeom>
            <a:avLst/>
            <a:gdLst/>
            <a:ahLst/>
            <a:cxnLst/>
            <a:rect l="l" t="t" r="r" b="b"/>
            <a:pathLst>
              <a:path w="228620" h="185041">
                <a:moveTo>
                  <a:pt x="91710" y="125865"/>
                </a:moveTo>
                <a:lnTo>
                  <a:pt x="104189" y="124050"/>
                </a:lnTo>
                <a:lnTo>
                  <a:pt x="116132" y="121158"/>
                </a:lnTo>
                <a:lnTo>
                  <a:pt x="127435" y="117216"/>
                </a:lnTo>
                <a:lnTo>
                  <a:pt x="137994" y="112251"/>
                </a:lnTo>
                <a:lnTo>
                  <a:pt x="147707" y="106288"/>
                </a:lnTo>
                <a:lnTo>
                  <a:pt x="156470" y="99354"/>
                </a:lnTo>
                <a:lnTo>
                  <a:pt x="164179" y="91476"/>
                </a:lnTo>
                <a:lnTo>
                  <a:pt x="170730" y="82679"/>
                </a:lnTo>
                <a:lnTo>
                  <a:pt x="176021" y="72991"/>
                </a:lnTo>
                <a:lnTo>
                  <a:pt x="178878" y="65800"/>
                </a:lnTo>
                <a:lnTo>
                  <a:pt x="181624" y="55288"/>
                </a:lnTo>
                <a:lnTo>
                  <a:pt x="182845" y="44583"/>
                </a:lnTo>
                <a:lnTo>
                  <a:pt x="182591" y="33773"/>
                </a:lnTo>
                <a:lnTo>
                  <a:pt x="176513" y="24328"/>
                </a:lnTo>
                <a:lnTo>
                  <a:pt x="164483" y="17301"/>
                </a:lnTo>
                <a:lnTo>
                  <a:pt x="151435" y="11249"/>
                </a:lnTo>
                <a:lnTo>
                  <a:pt x="133837" y="5265"/>
                </a:lnTo>
                <a:lnTo>
                  <a:pt x="120234" y="2204"/>
                </a:lnTo>
                <a:lnTo>
                  <a:pt x="106743" y="460"/>
                </a:lnTo>
                <a:lnTo>
                  <a:pt x="93492" y="0"/>
                </a:lnTo>
                <a:lnTo>
                  <a:pt x="80608" y="791"/>
                </a:lnTo>
                <a:lnTo>
                  <a:pt x="68219" y="2803"/>
                </a:lnTo>
                <a:lnTo>
                  <a:pt x="56451" y="6001"/>
                </a:lnTo>
                <a:lnTo>
                  <a:pt x="45433" y="10355"/>
                </a:lnTo>
                <a:lnTo>
                  <a:pt x="35290" y="15830"/>
                </a:lnTo>
                <a:lnTo>
                  <a:pt x="26152" y="22396"/>
                </a:lnTo>
                <a:lnTo>
                  <a:pt x="18145" y="30019"/>
                </a:lnTo>
                <a:lnTo>
                  <a:pt x="11396" y="38667"/>
                </a:lnTo>
                <a:lnTo>
                  <a:pt x="6033" y="48307"/>
                </a:lnTo>
                <a:lnTo>
                  <a:pt x="1607" y="61283"/>
                </a:lnTo>
                <a:lnTo>
                  <a:pt x="0" y="71946"/>
                </a:lnTo>
                <a:lnTo>
                  <a:pt x="39" y="82744"/>
                </a:lnTo>
                <a:lnTo>
                  <a:pt x="1662" y="93568"/>
                </a:lnTo>
                <a:lnTo>
                  <a:pt x="4807" y="104306"/>
                </a:lnTo>
                <a:lnTo>
                  <a:pt x="7665" y="110851"/>
                </a:lnTo>
                <a:lnTo>
                  <a:pt x="14731" y="114088"/>
                </a:lnTo>
                <a:lnTo>
                  <a:pt x="24891" y="117871"/>
                </a:lnTo>
                <a:lnTo>
                  <a:pt x="38500" y="121833"/>
                </a:lnTo>
                <a:lnTo>
                  <a:pt x="52090" y="124588"/>
                </a:lnTo>
                <a:lnTo>
                  <a:pt x="65557" y="126160"/>
                </a:lnTo>
                <a:lnTo>
                  <a:pt x="78798" y="126577"/>
                </a:lnTo>
                <a:lnTo>
                  <a:pt x="91710" y="125865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26536" y="322355"/>
            <a:ext cx="253854" cy="205270"/>
          </a:xfrm>
          <a:custGeom>
            <a:avLst/>
            <a:gdLst/>
            <a:ahLst/>
            <a:cxnLst/>
            <a:rect l="l" t="t" r="r" b="b"/>
            <a:pathLst>
              <a:path w="253854" h="205270">
                <a:moveTo>
                  <a:pt x="168113" y="12488"/>
                </a:moveTo>
                <a:lnTo>
                  <a:pt x="157953" y="8706"/>
                </a:lnTo>
                <a:lnTo>
                  <a:pt x="144344" y="4743"/>
                </a:lnTo>
                <a:lnTo>
                  <a:pt x="130755" y="1989"/>
                </a:lnTo>
                <a:lnTo>
                  <a:pt x="117287" y="416"/>
                </a:lnTo>
                <a:lnTo>
                  <a:pt x="104046" y="0"/>
                </a:lnTo>
                <a:lnTo>
                  <a:pt x="91134" y="712"/>
                </a:lnTo>
                <a:lnTo>
                  <a:pt x="78655" y="2527"/>
                </a:lnTo>
                <a:lnTo>
                  <a:pt x="66712" y="5419"/>
                </a:lnTo>
                <a:lnTo>
                  <a:pt x="55410" y="9361"/>
                </a:lnTo>
                <a:lnTo>
                  <a:pt x="44850" y="14326"/>
                </a:lnTo>
                <a:lnTo>
                  <a:pt x="35137" y="20289"/>
                </a:lnTo>
                <a:lnTo>
                  <a:pt x="26375" y="27223"/>
                </a:lnTo>
                <a:lnTo>
                  <a:pt x="18666" y="35101"/>
                </a:lnTo>
                <a:lnTo>
                  <a:pt x="12114" y="43897"/>
                </a:lnTo>
                <a:lnTo>
                  <a:pt x="6823" y="53586"/>
                </a:lnTo>
                <a:lnTo>
                  <a:pt x="1219" y="71295"/>
                </a:lnTo>
                <a:lnTo>
                  <a:pt x="0" y="82001"/>
                </a:lnTo>
                <a:lnTo>
                  <a:pt x="254" y="92810"/>
                </a:lnTo>
                <a:lnTo>
                  <a:pt x="1932" y="103633"/>
                </a:lnTo>
                <a:lnTo>
                  <a:pt x="4983" y="114380"/>
                </a:lnTo>
                <a:lnTo>
                  <a:pt x="9354" y="124961"/>
                </a:lnTo>
                <a:lnTo>
                  <a:pt x="14995" y="135284"/>
                </a:lnTo>
                <a:lnTo>
                  <a:pt x="21854" y="145261"/>
                </a:lnTo>
                <a:lnTo>
                  <a:pt x="29882" y="154802"/>
                </a:lnTo>
                <a:lnTo>
                  <a:pt x="39025" y="163814"/>
                </a:lnTo>
                <a:lnTo>
                  <a:pt x="49234" y="172210"/>
                </a:lnTo>
                <a:lnTo>
                  <a:pt x="60457" y="179898"/>
                </a:lnTo>
                <a:lnTo>
                  <a:pt x="72643" y="186788"/>
                </a:lnTo>
                <a:lnTo>
                  <a:pt x="85741" y="192790"/>
                </a:lnTo>
                <a:lnTo>
                  <a:pt x="95894" y="196569"/>
                </a:lnTo>
                <a:lnTo>
                  <a:pt x="109503" y="200530"/>
                </a:lnTo>
                <a:lnTo>
                  <a:pt x="123093" y="203283"/>
                </a:lnTo>
                <a:lnTo>
                  <a:pt x="136561" y="204854"/>
                </a:lnTo>
                <a:lnTo>
                  <a:pt x="149803" y="205270"/>
                </a:lnTo>
                <a:lnTo>
                  <a:pt x="162716" y="204557"/>
                </a:lnTo>
                <a:lnTo>
                  <a:pt x="175195" y="202741"/>
                </a:lnTo>
                <a:lnTo>
                  <a:pt x="187138" y="199849"/>
                </a:lnTo>
                <a:lnTo>
                  <a:pt x="198442" y="195907"/>
                </a:lnTo>
                <a:lnTo>
                  <a:pt x="209002" y="190941"/>
                </a:lnTo>
                <a:lnTo>
                  <a:pt x="218715" y="184978"/>
                </a:lnTo>
                <a:lnTo>
                  <a:pt x="227478" y="178044"/>
                </a:lnTo>
                <a:lnTo>
                  <a:pt x="235188" y="170166"/>
                </a:lnTo>
                <a:lnTo>
                  <a:pt x="241740" y="161369"/>
                </a:lnTo>
                <a:lnTo>
                  <a:pt x="247031" y="151680"/>
                </a:lnTo>
                <a:lnTo>
                  <a:pt x="252633" y="133981"/>
                </a:lnTo>
                <a:lnTo>
                  <a:pt x="253854" y="123277"/>
                </a:lnTo>
                <a:lnTo>
                  <a:pt x="253600" y="112468"/>
                </a:lnTo>
                <a:lnTo>
                  <a:pt x="251922" y="101644"/>
                </a:lnTo>
                <a:lnTo>
                  <a:pt x="248873" y="90897"/>
                </a:lnTo>
                <a:lnTo>
                  <a:pt x="244502" y="80316"/>
                </a:lnTo>
                <a:lnTo>
                  <a:pt x="238861" y="69991"/>
                </a:lnTo>
                <a:lnTo>
                  <a:pt x="232002" y="60014"/>
                </a:lnTo>
                <a:lnTo>
                  <a:pt x="223974" y="50473"/>
                </a:lnTo>
                <a:lnTo>
                  <a:pt x="214831" y="41460"/>
                </a:lnTo>
                <a:lnTo>
                  <a:pt x="204621" y="33065"/>
                </a:lnTo>
                <a:lnTo>
                  <a:pt x="193398" y="25378"/>
                </a:lnTo>
                <a:lnTo>
                  <a:pt x="181211" y="18489"/>
                </a:lnTo>
                <a:lnTo>
                  <a:pt x="168113" y="12488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27163" y="674046"/>
            <a:ext cx="457322" cy="369538"/>
          </a:xfrm>
          <a:custGeom>
            <a:avLst/>
            <a:gdLst/>
            <a:ahLst/>
            <a:cxnLst/>
            <a:rect l="l" t="t" r="r" b="b"/>
            <a:pathLst>
              <a:path w="457322" h="369538">
                <a:moveTo>
                  <a:pt x="302807" y="22463"/>
                </a:moveTo>
                <a:lnTo>
                  <a:pt x="284826" y="15759"/>
                </a:lnTo>
                <a:lnTo>
                  <a:pt x="266760" y="10264"/>
                </a:lnTo>
                <a:lnTo>
                  <a:pt x="248686" y="5960"/>
                </a:lnTo>
                <a:lnTo>
                  <a:pt x="230677" y="2827"/>
                </a:lnTo>
                <a:lnTo>
                  <a:pt x="212807" y="847"/>
                </a:lnTo>
                <a:lnTo>
                  <a:pt x="195153" y="0"/>
                </a:lnTo>
                <a:lnTo>
                  <a:pt x="177789" y="267"/>
                </a:lnTo>
                <a:lnTo>
                  <a:pt x="160789" y="1629"/>
                </a:lnTo>
                <a:lnTo>
                  <a:pt x="144228" y="4067"/>
                </a:lnTo>
                <a:lnTo>
                  <a:pt x="128181" y="7563"/>
                </a:lnTo>
                <a:lnTo>
                  <a:pt x="112722" y="12096"/>
                </a:lnTo>
                <a:lnTo>
                  <a:pt x="97927" y="17649"/>
                </a:lnTo>
                <a:lnTo>
                  <a:pt x="83870" y="24201"/>
                </a:lnTo>
                <a:lnTo>
                  <a:pt x="58268" y="40229"/>
                </a:lnTo>
                <a:lnTo>
                  <a:pt x="36515" y="60029"/>
                </a:lnTo>
                <a:lnTo>
                  <a:pt x="19208" y="83447"/>
                </a:lnTo>
                <a:lnTo>
                  <a:pt x="7046" y="110070"/>
                </a:lnTo>
                <a:lnTo>
                  <a:pt x="877" y="138035"/>
                </a:lnTo>
                <a:lnTo>
                  <a:pt x="0" y="152268"/>
                </a:lnTo>
                <a:lnTo>
                  <a:pt x="544" y="166581"/>
                </a:lnTo>
                <a:lnTo>
                  <a:pt x="5753" y="195190"/>
                </a:lnTo>
                <a:lnTo>
                  <a:pt x="16212" y="223348"/>
                </a:lnTo>
                <a:lnTo>
                  <a:pt x="23319" y="237096"/>
                </a:lnTo>
                <a:lnTo>
                  <a:pt x="31628" y="250538"/>
                </a:lnTo>
                <a:lnTo>
                  <a:pt x="41104" y="263608"/>
                </a:lnTo>
                <a:lnTo>
                  <a:pt x="51710" y="276243"/>
                </a:lnTo>
                <a:lnTo>
                  <a:pt x="63408" y="288378"/>
                </a:lnTo>
                <a:lnTo>
                  <a:pt x="76164" y="299948"/>
                </a:lnTo>
                <a:lnTo>
                  <a:pt x="89939" y="310890"/>
                </a:lnTo>
                <a:lnTo>
                  <a:pt x="104698" y="321138"/>
                </a:lnTo>
                <a:lnTo>
                  <a:pt x="120404" y="330627"/>
                </a:lnTo>
                <a:lnTo>
                  <a:pt x="137020" y="339295"/>
                </a:lnTo>
                <a:lnTo>
                  <a:pt x="154510" y="347075"/>
                </a:lnTo>
                <a:lnTo>
                  <a:pt x="172491" y="353779"/>
                </a:lnTo>
                <a:lnTo>
                  <a:pt x="190557" y="359274"/>
                </a:lnTo>
                <a:lnTo>
                  <a:pt x="208631" y="363578"/>
                </a:lnTo>
                <a:lnTo>
                  <a:pt x="226640" y="366711"/>
                </a:lnTo>
                <a:lnTo>
                  <a:pt x="244509" y="368691"/>
                </a:lnTo>
                <a:lnTo>
                  <a:pt x="262164" y="369538"/>
                </a:lnTo>
                <a:lnTo>
                  <a:pt x="279528" y="369271"/>
                </a:lnTo>
                <a:lnTo>
                  <a:pt x="296528" y="367909"/>
                </a:lnTo>
                <a:lnTo>
                  <a:pt x="313089" y="365471"/>
                </a:lnTo>
                <a:lnTo>
                  <a:pt x="329136" y="361975"/>
                </a:lnTo>
                <a:lnTo>
                  <a:pt x="344595" y="357442"/>
                </a:lnTo>
                <a:lnTo>
                  <a:pt x="359390" y="351889"/>
                </a:lnTo>
                <a:lnTo>
                  <a:pt x="373447" y="345337"/>
                </a:lnTo>
                <a:lnTo>
                  <a:pt x="399049" y="329308"/>
                </a:lnTo>
                <a:lnTo>
                  <a:pt x="420802" y="309509"/>
                </a:lnTo>
                <a:lnTo>
                  <a:pt x="438109" y="286091"/>
                </a:lnTo>
                <a:lnTo>
                  <a:pt x="450273" y="259466"/>
                </a:lnTo>
                <a:lnTo>
                  <a:pt x="456444" y="231498"/>
                </a:lnTo>
                <a:lnTo>
                  <a:pt x="457322" y="217265"/>
                </a:lnTo>
                <a:lnTo>
                  <a:pt x="456778" y="202952"/>
                </a:lnTo>
                <a:lnTo>
                  <a:pt x="451570" y="174342"/>
                </a:lnTo>
                <a:lnTo>
                  <a:pt x="441110" y="146185"/>
                </a:lnTo>
                <a:lnTo>
                  <a:pt x="434003" y="132437"/>
                </a:lnTo>
                <a:lnTo>
                  <a:pt x="425693" y="118996"/>
                </a:lnTo>
                <a:lnTo>
                  <a:pt x="416217" y="105926"/>
                </a:lnTo>
                <a:lnTo>
                  <a:pt x="405610" y="93292"/>
                </a:lnTo>
                <a:lnTo>
                  <a:pt x="393911" y="81157"/>
                </a:lnTo>
                <a:lnTo>
                  <a:pt x="381155" y="69588"/>
                </a:lnTo>
                <a:lnTo>
                  <a:pt x="367379" y="58647"/>
                </a:lnTo>
                <a:lnTo>
                  <a:pt x="352620" y="48399"/>
                </a:lnTo>
                <a:lnTo>
                  <a:pt x="336914" y="38910"/>
                </a:lnTo>
                <a:lnTo>
                  <a:pt x="320297" y="30243"/>
                </a:lnTo>
                <a:lnTo>
                  <a:pt x="302807" y="22463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70015" y="720624"/>
            <a:ext cx="407799" cy="329519"/>
          </a:xfrm>
          <a:custGeom>
            <a:avLst/>
            <a:gdLst/>
            <a:ahLst/>
            <a:cxnLst/>
            <a:rect l="l" t="t" r="r" b="b"/>
            <a:pathLst>
              <a:path w="407799" h="329519">
                <a:moveTo>
                  <a:pt x="307281" y="318734"/>
                </a:moveTo>
                <a:lnTo>
                  <a:pt x="320474" y="313783"/>
                </a:lnTo>
                <a:lnTo>
                  <a:pt x="333009" y="307940"/>
                </a:lnTo>
                <a:lnTo>
                  <a:pt x="344820" y="301222"/>
                </a:lnTo>
                <a:lnTo>
                  <a:pt x="355838" y="293647"/>
                </a:lnTo>
                <a:lnTo>
                  <a:pt x="365999" y="285231"/>
                </a:lnTo>
                <a:lnTo>
                  <a:pt x="375235" y="275992"/>
                </a:lnTo>
                <a:lnTo>
                  <a:pt x="383479" y="265945"/>
                </a:lnTo>
                <a:lnTo>
                  <a:pt x="390665" y="255109"/>
                </a:lnTo>
                <a:lnTo>
                  <a:pt x="396727" y="243499"/>
                </a:lnTo>
                <a:lnTo>
                  <a:pt x="401511" y="231368"/>
                </a:lnTo>
                <a:lnTo>
                  <a:pt x="404930" y="218992"/>
                </a:lnTo>
                <a:lnTo>
                  <a:pt x="407015" y="206430"/>
                </a:lnTo>
                <a:lnTo>
                  <a:pt x="407799" y="193738"/>
                </a:lnTo>
                <a:lnTo>
                  <a:pt x="407314" y="180975"/>
                </a:lnTo>
                <a:lnTo>
                  <a:pt x="405594" y="168198"/>
                </a:lnTo>
                <a:lnTo>
                  <a:pt x="402671" y="155464"/>
                </a:lnTo>
                <a:lnTo>
                  <a:pt x="398577" y="142830"/>
                </a:lnTo>
                <a:lnTo>
                  <a:pt x="393345" y="130355"/>
                </a:lnTo>
                <a:lnTo>
                  <a:pt x="387008" y="118096"/>
                </a:lnTo>
                <a:lnTo>
                  <a:pt x="379598" y="106111"/>
                </a:lnTo>
                <a:lnTo>
                  <a:pt x="371148" y="94456"/>
                </a:lnTo>
                <a:lnTo>
                  <a:pt x="361691" y="83189"/>
                </a:lnTo>
                <a:lnTo>
                  <a:pt x="351258" y="72369"/>
                </a:lnTo>
                <a:lnTo>
                  <a:pt x="339884" y="62052"/>
                </a:lnTo>
                <a:lnTo>
                  <a:pt x="327600" y="52295"/>
                </a:lnTo>
                <a:lnTo>
                  <a:pt x="314438" y="43158"/>
                </a:lnTo>
                <a:lnTo>
                  <a:pt x="300433" y="34696"/>
                </a:lnTo>
                <a:lnTo>
                  <a:pt x="285615" y="26967"/>
                </a:lnTo>
                <a:lnTo>
                  <a:pt x="270019" y="20030"/>
                </a:lnTo>
                <a:lnTo>
                  <a:pt x="253984" y="14052"/>
                </a:lnTo>
                <a:lnTo>
                  <a:pt x="237874" y="9153"/>
                </a:lnTo>
                <a:lnTo>
                  <a:pt x="221756" y="5315"/>
                </a:lnTo>
                <a:lnTo>
                  <a:pt x="205697" y="2521"/>
                </a:lnTo>
                <a:lnTo>
                  <a:pt x="189763" y="755"/>
                </a:lnTo>
                <a:lnTo>
                  <a:pt x="174021" y="0"/>
                </a:lnTo>
                <a:lnTo>
                  <a:pt x="158537" y="237"/>
                </a:lnTo>
                <a:lnTo>
                  <a:pt x="143378" y="1452"/>
                </a:lnTo>
                <a:lnTo>
                  <a:pt x="128610" y="3626"/>
                </a:lnTo>
                <a:lnTo>
                  <a:pt x="114301" y="6743"/>
                </a:lnTo>
                <a:lnTo>
                  <a:pt x="100516" y="10785"/>
                </a:lnTo>
                <a:lnTo>
                  <a:pt x="84415" y="24713"/>
                </a:lnTo>
                <a:lnTo>
                  <a:pt x="76355" y="36865"/>
                </a:lnTo>
                <a:lnTo>
                  <a:pt x="69556" y="49884"/>
                </a:lnTo>
                <a:lnTo>
                  <a:pt x="64192" y="63490"/>
                </a:lnTo>
                <a:lnTo>
                  <a:pt x="60360" y="77369"/>
                </a:lnTo>
                <a:lnTo>
                  <a:pt x="58024" y="91458"/>
                </a:lnTo>
                <a:lnTo>
                  <a:pt x="57147" y="105691"/>
                </a:lnTo>
                <a:lnTo>
                  <a:pt x="57692" y="120004"/>
                </a:lnTo>
                <a:lnTo>
                  <a:pt x="59623" y="134334"/>
                </a:lnTo>
                <a:lnTo>
                  <a:pt x="62902" y="148614"/>
                </a:lnTo>
                <a:lnTo>
                  <a:pt x="67494" y="162782"/>
                </a:lnTo>
                <a:lnTo>
                  <a:pt x="73362" y="176771"/>
                </a:lnTo>
                <a:lnTo>
                  <a:pt x="80470" y="190519"/>
                </a:lnTo>
                <a:lnTo>
                  <a:pt x="88780" y="203960"/>
                </a:lnTo>
                <a:lnTo>
                  <a:pt x="98256" y="217030"/>
                </a:lnTo>
                <a:lnTo>
                  <a:pt x="108862" y="229664"/>
                </a:lnTo>
                <a:lnTo>
                  <a:pt x="120560" y="241799"/>
                </a:lnTo>
                <a:lnTo>
                  <a:pt x="133315" y="253368"/>
                </a:lnTo>
                <a:lnTo>
                  <a:pt x="147090" y="264309"/>
                </a:lnTo>
                <a:lnTo>
                  <a:pt x="161848" y="274557"/>
                </a:lnTo>
                <a:lnTo>
                  <a:pt x="177553" y="284046"/>
                </a:lnTo>
                <a:lnTo>
                  <a:pt x="194168" y="292713"/>
                </a:lnTo>
                <a:lnTo>
                  <a:pt x="211656" y="300493"/>
                </a:lnTo>
                <a:lnTo>
                  <a:pt x="229637" y="307197"/>
                </a:lnTo>
                <a:lnTo>
                  <a:pt x="247703" y="312692"/>
                </a:lnTo>
                <a:lnTo>
                  <a:pt x="265778" y="316996"/>
                </a:lnTo>
                <a:lnTo>
                  <a:pt x="283787" y="320129"/>
                </a:lnTo>
                <a:lnTo>
                  <a:pt x="297384" y="321636"/>
                </a:lnTo>
                <a:lnTo>
                  <a:pt x="307281" y="318734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54825" y="815716"/>
            <a:ext cx="412264" cy="333130"/>
          </a:xfrm>
          <a:custGeom>
            <a:avLst/>
            <a:gdLst/>
            <a:ahLst/>
            <a:cxnLst/>
            <a:rect l="l" t="t" r="r" b="b"/>
            <a:pathLst>
              <a:path w="412264" h="333130">
                <a:moveTo>
                  <a:pt x="151865" y="227598"/>
                </a:moveTo>
                <a:lnTo>
                  <a:pt x="168865" y="226235"/>
                </a:lnTo>
                <a:lnTo>
                  <a:pt x="185426" y="223797"/>
                </a:lnTo>
                <a:lnTo>
                  <a:pt x="201473" y="220302"/>
                </a:lnTo>
                <a:lnTo>
                  <a:pt x="216932" y="215768"/>
                </a:lnTo>
                <a:lnTo>
                  <a:pt x="231727" y="210216"/>
                </a:lnTo>
                <a:lnTo>
                  <a:pt x="245784" y="203663"/>
                </a:lnTo>
                <a:lnTo>
                  <a:pt x="259029" y="196130"/>
                </a:lnTo>
                <a:lnTo>
                  <a:pt x="271386" y="187635"/>
                </a:lnTo>
                <a:lnTo>
                  <a:pt x="282781" y="178197"/>
                </a:lnTo>
                <a:lnTo>
                  <a:pt x="293139" y="167835"/>
                </a:lnTo>
                <a:lnTo>
                  <a:pt x="302385" y="156569"/>
                </a:lnTo>
                <a:lnTo>
                  <a:pt x="310446" y="144417"/>
                </a:lnTo>
                <a:lnTo>
                  <a:pt x="317245" y="131398"/>
                </a:lnTo>
                <a:lnTo>
                  <a:pt x="322610" y="117794"/>
                </a:lnTo>
                <a:lnTo>
                  <a:pt x="326443" y="103916"/>
                </a:lnTo>
                <a:lnTo>
                  <a:pt x="328781" y="89829"/>
                </a:lnTo>
                <a:lnTo>
                  <a:pt x="329659" y="75596"/>
                </a:lnTo>
                <a:lnTo>
                  <a:pt x="329115" y="61283"/>
                </a:lnTo>
                <a:lnTo>
                  <a:pt x="317882" y="43627"/>
                </a:lnTo>
                <a:lnTo>
                  <a:pt x="303723" y="35072"/>
                </a:lnTo>
                <a:lnTo>
                  <a:pt x="288743" y="27258"/>
                </a:lnTo>
                <a:lnTo>
                  <a:pt x="272975" y="20244"/>
                </a:lnTo>
                <a:lnTo>
                  <a:pt x="256764" y="14202"/>
                </a:lnTo>
                <a:lnTo>
                  <a:pt x="240478" y="9250"/>
                </a:lnTo>
                <a:lnTo>
                  <a:pt x="224183" y="5370"/>
                </a:lnTo>
                <a:lnTo>
                  <a:pt x="207948" y="2547"/>
                </a:lnTo>
                <a:lnTo>
                  <a:pt x="191839" y="763"/>
                </a:lnTo>
                <a:lnTo>
                  <a:pt x="175924" y="0"/>
                </a:lnTo>
                <a:lnTo>
                  <a:pt x="160271" y="241"/>
                </a:lnTo>
                <a:lnTo>
                  <a:pt x="144946" y="1469"/>
                </a:lnTo>
                <a:lnTo>
                  <a:pt x="130016" y="3668"/>
                </a:lnTo>
                <a:lnTo>
                  <a:pt x="115550" y="6819"/>
                </a:lnTo>
                <a:lnTo>
                  <a:pt x="101615" y="10906"/>
                </a:lnTo>
                <a:lnTo>
                  <a:pt x="88278" y="15911"/>
                </a:lnTo>
                <a:lnTo>
                  <a:pt x="75606" y="21817"/>
                </a:lnTo>
                <a:lnTo>
                  <a:pt x="63667" y="28608"/>
                </a:lnTo>
                <a:lnTo>
                  <a:pt x="52528" y="36266"/>
                </a:lnTo>
                <a:lnTo>
                  <a:pt x="42256" y="44773"/>
                </a:lnTo>
                <a:lnTo>
                  <a:pt x="32919" y="54113"/>
                </a:lnTo>
                <a:lnTo>
                  <a:pt x="24584" y="64269"/>
                </a:lnTo>
                <a:lnTo>
                  <a:pt x="17319" y="75223"/>
                </a:lnTo>
                <a:lnTo>
                  <a:pt x="11190" y="86957"/>
                </a:lnTo>
                <a:lnTo>
                  <a:pt x="6354" y="99222"/>
                </a:lnTo>
                <a:lnTo>
                  <a:pt x="2898" y="111733"/>
                </a:lnTo>
                <a:lnTo>
                  <a:pt x="791" y="124433"/>
                </a:lnTo>
                <a:lnTo>
                  <a:pt x="0" y="137264"/>
                </a:lnTo>
                <a:lnTo>
                  <a:pt x="490" y="150168"/>
                </a:lnTo>
                <a:lnTo>
                  <a:pt x="2230" y="163086"/>
                </a:lnTo>
                <a:lnTo>
                  <a:pt x="5185" y="175960"/>
                </a:lnTo>
                <a:lnTo>
                  <a:pt x="9325" y="188732"/>
                </a:lnTo>
                <a:lnTo>
                  <a:pt x="13900" y="199642"/>
                </a:lnTo>
                <a:lnTo>
                  <a:pt x="26846" y="205401"/>
                </a:lnTo>
                <a:lnTo>
                  <a:pt x="44828" y="212105"/>
                </a:lnTo>
                <a:lnTo>
                  <a:pt x="62893" y="217600"/>
                </a:lnTo>
                <a:lnTo>
                  <a:pt x="80968" y="221904"/>
                </a:lnTo>
                <a:lnTo>
                  <a:pt x="98977" y="225037"/>
                </a:lnTo>
                <a:lnTo>
                  <a:pt x="116846" y="227018"/>
                </a:lnTo>
                <a:lnTo>
                  <a:pt x="134500" y="227865"/>
                </a:lnTo>
                <a:lnTo>
                  <a:pt x="151865" y="227598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965718" y="194213"/>
            <a:ext cx="282995" cy="228631"/>
          </a:xfrm>
          <a:custGeom>
            <a:avLst/>
            <a:gdLst/>
            <a:ahLst/>
            <a:cxnLst/>
            <a:rect l="l" t="t" r="r" b="b"/>
            <a:pathLst>
              <a:path w="282995" h="228631">
                <a:moveTo>
                  <a:pt x="187382" y="13879"/>
                </a:moveTo>
                <a:lnTo>
                  <a:pt x="181525" y="11598"/>
                </a:lnTo>
                <a:lnTo>
                  <a:pt x="167938" y="7130"/>
                </a:lnTo>
                <a:lnTo>
                  <a:pt x="154324" y="3757"/>
                </a:lnTo>
                <a:lnTo>
                  <a:pt x="140768" y="1459"/>
                </a:lnTo>
                <a:lnTo>
                  <a:pt x="127353" y="213"/>
                </a:lnTo>
                <a:lnTo>
                  <a:pt x="114161" y="0"/>
                </a:lnTo>
                <a:lnTo>
                  <a:pt x="101277" y="796"/>
                </a:lnTo>
                <a:lnTo>
                  <a:pt x="88784" y="2582"/>
                </a:lnTo>
                <a:lnTo>
                  <a:pt x="76765" y="5337"/>
                </a:lnTo>
                <a:lnTo>
                  <a:pt x="65304" y="9038"/>
                </a:lnTo>
                <a:lnTo>
                  <a:pt x="54483" y="13665"/>
                </a:lnTo>
                <a:lnTo>
                  <a:pt x="44387" y="19196"/>
                </a:lnTo>
                <a:lnTo>
                  <a:pt x="35099" y="25610"/>
                </a:lnTo>
                <a:lnTo>
                  <a:pt x="26702" y="32887"/>
                </a:lnTo>
                <a:lnTo>
                  <a:pt x="19279" y="41004"/>
                </a:lnTo>
                <a:lnTo>
                  <a:pt x="12914" y="49940"/>
                </a:lnTo>
                <a:lnTo>
                  <a:pt x="7690" y="59675"/>
                </a:lnTo>
                <a:lnTo>
                  <a:pt x="2647" y="73944"/>
                </a:lnTo>
                <a:lnTo>
                  <a:pt x="649" y="84560"/>
                </a:lnTo>
                <a:lnTo>
                  <a:pt x="0" y="95315"/>
                </a:lnTo>
                <a:lnTo>
                  <a:pt x="659" y="106137"/>
                </a:lnTo>
                <a:lnTo>
                  <a:pt x="2585" y="116952"/>
                </a:lnTo>
                <a:lnTo>
                  <a:pt x="5737" y="127689"/>
                </a:lnTo>
                <a:lnTo>
                  <a:pt x="10074" y="138275"/>
                </a:lnTo>
                <a:lnTo>
                  <a:pt x="15554" y="148636"/>
                </a:lnTo>
                <a:lnTo>
                  <a:pt x="22137" y="158702"/>
                </a:lnTo>
                <a:lnTo>
                  <a:pt x="29780" y="168398"/>
                </a:lnTo>
                <a:lnTo>
                  <a:pt x="38443" y="177652"/>
                </a:lnTo>
                <a:lnTo>
                  <a:pt x="48085" y="186392"/>
                </a:lnTo>
                <a:lnTo>
                  <a:pt x="58664" y="194545"/>
                </a:lnTo>
                <a:lnTo>
                  <a:pt x="70139" y="202038"/>
                </a:lnTo>
                <a:lnTo>
                  <a:pt x="82469" y="208799"/>
                </a:lnTo>
                <a:lnTo>
                  <a:pt x="95612" y="214755"/>
                </a:lnTo>
                <a:lnTo>
                  <a:pt x="115063" y="221506"/>
                </a:lnTo>
                <a:lnTo>
                  <a:pt x="128676" y="224878"/>
                </a:lnTo>
                <a:lnTo>
                  <a:pt x="142231" y="227175"/>
                </a:lnTo>
                <a:lnTo>
                  <a:pt x="155646" y="228419"/>
                </a:lnTo>
                <a:lnTo>
                  <a:pt x="168837" y="228631"/>
                </a:lnTo>
                <a:lnTo>
                  <a:pt x="181721" y="227833"/>
                </a:lnTo>
                <a:lnTo>
                  <a:pt x="194213" y="226046"/>
                </a:lnTo>
                <a:lnTo>
                  <a:pt x="206232" y="223290"/>
                </a:lnTo>
                <a:lnTo>
                  <a:pt x="217693" y="219588"/>
                </a:lnTo>
                <a:lnTo>
                  <a:pt x="228513" y="214960"/>
                </a:lnTo>
                <a:lnTo>
                  <a:pt x="238608" y="209428"/>
                </a:lnTo>
                <a:lnTo>
                  <a:pt x="247896" y="203013"/>
                </a:lnTo>
                <a:lnTo>
                  <a:pt x="256293" y="195735"/>
                </a:lnTo>
                <a:lnTo>
                  <a:pt x="263716" y="187618"/>
                </a:lnTo>
                <a:lnTo>
                  <a:pt x="270081" y="178681"/>
                </a:lnTo>
                <a:lnTo>
                  <a:pt x="275304" y="168946"/>
                </a:lnTo>
                <a:lnTo>
                  <a:pt x="280345" y="154687"/>
                </a:lnTo>
                <a:lnTo>
                  <a:pt x="282345" y="144073"/>
                </a:lnTo>
                <a:lnTo>
                  <a:pt x="282995" y="133318"/>
                </a:lnTo>
                <a:lnTo>
                  <a:pt x="282336" y="122497"/>
                </a:lnTo>
                <a:lnTo>
                  <a:pt x="280411" y="111681"/>
                </a:lnTo>
                <a:lnTo>
                  <a:pt x="277259" y="100944"/>
                </a:lnTo>
                <a:lnTo>
                  <a:pt x="272922" y="90358"/>
                </a:lnTo>
                <a:lnTo>
                  <a:pt x="267442" y="79995"/>
                </a:lnTo>
                <a:lnTo>
                  <a:pt x="260860" y="69930"/>
                </a:lnTo>
                <a:lnTo>
                  <a:pt x="253216" y="60233"/>
                </a:lnTo>
                <a:lnTo>
                  <a:pt x="244553" y="50979"/>
                </a:lnTo>
                <a:lnTo>
                  <a:pt x="234911" y="42239"/>
                </a:lnTo>
                <a:lnTo>
                  <a:pt x="224332" y="34086"/>
                </a:lnTo>
                <a:lnTo>
                  <a:pt x="212857" y="26593"/>
                </a:lnTo>
                <a:lnTo>
                  <a:pt x="200526" y="19834"/>
                </a:lnTo>
                <a:lnTo>
                  <a:pt x="187382" y="13879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965718" y="194213"/>
            <a:ext cx="282995" cy="228631"/>
          </a:xfrm>
          <a:custGeom>
            <a:avLst/>
            <a:gdLst/>
            <a:ahLst/>
            <a:cxnLst/>
            <a:rect l="l" t="t" r="r" b="b"/>
            <a:pathLst>
              <a:path w="282995" h="228631">
                <a:moveTo>
                  <a:pt x="187382" y="13879"/>
                </a:moveTo>
                <a:lnTo>
                  <a:pt x="181525" y="11598"/>
                </a:lnTo>
                <a:lnTo>
                  <a:pt x="167938" y="7130"/>
                </a:lnTo>
                <a:lnTo>
                  <a:pt x="154324" y="3757"/>
                </a:lnTo>
                <a:lnTo>
                  <a:pt x="140768" y="1459"/>
                </a:lnTo>
                <a:lnTo>
                  <a:pt x="127353" y="213"/>
                </a:lnTo>
                <a:lnTo>
                  <a:pt x="114161" y="0"/>
                </a:lnTo>
                <a:lnTo>
                  <a:pt x="101277" y="796"/>
                </a:lnTo>
                <a:lnTo>
                  <a:pt x="88784" y="2582"/>
                </a:lnTo>
                <a:lnTo>
                  <a:pt x="76765" y="5337"/>
                </a:lnTo>
                <a:lnTo>
                  <a:pt x="65304" y="9038"/>
                </a:lnTo>
                <a:lnTo>
                  <a:pt x="54483" y="13665"/>
                </a:lnTo>
                <a:lnTo>
                  <a:pt x="44387" y="19196"/>
                </a:lnTo>
                <a:lnTo>
                  <a:pt x="35099" y="25610"/>
                </a:lnTo>
                <a:lnTo>
                  <a:pt x="26702" y="32887"/>
                </a:lnTo>
                <a:lnTo>
                  <a:pt x="19279" y="41004"/>
                </a:lnTo>
                <a:lnTo>
                  <a:pt x="12914" y="49940"/>
                </a:lnTo>
                <a:lnTo>
                  <a:pt x="7690" y="59675"/>
                </a:lnTo>
                <a:lnTo>
                  <a:pt x="2647" y="73944"/>
                </a:lnTo>
                <a:lnTo>
                  <a:pt x="649" y="84560"/>
                </a:lnTo>
                <a:lnTo>
                  <a:pt x="0" y="95315"/>
                </a:lnTo>
                <a:lnTo>
                  <a:pt x="659" y="106137"/>
                </a:lnTo>
                <a:lnTo>
                  <a:pt x="2585" y="116952"/>
                </a:lnTo>
                <a:lnTo>
                  <a:pt x="5737" y="127689"/>
                </a:lnTo>
                <a:lnTo>
                  <a:pt x="10074" y="138275"/>
                </a:lnTo>
                <a:lnTo>
                  <a:pt x="15554" y="148636"/>
                </a:lnTo>
                <a:lnTo>
                  <a:pt x="22137" y="158702"/>
                </a:lnTo>
                <a:lnTo>
                  <a:pt x="29780" y="168398"/>
                </a:lnTo>
                <a:lnTo>
                  <a:pt x="38443" y="177652"/>
                </a:lnTo>
                <a:lnTo>
                  <a:pt x="48085" y="186392"/>
                </a:lnTo>
                <a:lnTo>
                  <a:pt x="58664" y="194545"/>
                </a:lnTo>
                <a:lnTo>
                  <a:pt x="70139" y="202038"/>
                </a:lnTo>
                <a:lnTo>
                  <a:pt x="82469" y="208799"/>
                </a:lnTo>
                <a:lnTo>
                  <a:pt x="95612" y="214755"/>
                </a:lnTo>
                <a:lnTo>
                  <a:pt x="115063" y="221506"/>
                </a:lnTo>
                <a:lnTo>
                  <a:pt x="128676" y="224878"/>
                </a:lnTo>
                <a:lnTo>
                  <a:pt x="142231" y="227175"/>
                </a:lnTo>
                <a:lnTo>
                  <a:pt x="155646" y="228419"/>
                </a:lnTo>
                <a:lnTo>
                  <a:pt x="168837" y="228631"/>
                </a:lnTo>
                <a:lnTo>
                  <a:pt x="181721" y="227833"/>
                </a:lnTo>
                <a:lnTo>
                  <a:pt x="194213" y="226046"/>
                </a:lnTo>
                <a:lnTo>
                  <a:pt x="206232" y="223290"/>
                </a:lnTo>
                <a:lnTo>
                  <a:pt x="217693" y="219588"/>
                </a:lnTo>
                <a:lnTo>
                  <a:pt x="228513" y="214960"/>
                </a:lnTo>
                <a:lnTo>
                  <a:pt x="238608" y="209428"/>
                </a:lnTo>
                <a:lnTo>
                  <a:pt x="247896" y="203013"/>
                </a:lnTo>
                <a:lnTo>
                  <a:pt x="256293" y="195735"/>
                </a:lnTo>
                <a:lnTo>
                  <a:pt x="263716" y="187618"/>
                </a:lnTo>
                <a:lnTo>
                  <a:pt x="270081" y="178681"/>
                </a:lnTo>
                <a:lnTo>
                  <a:pt x="275304" y="168946"/>
                </a:lnTo>
                <a:lnTo>
                  <a:pt x="280345" y="154687"/>
                </a:lnTo>
                <a:lnTo>
                  <a:pt x="282345" y="144073"/>
                </a:lnTo>
                <a:lnTo>
                  <a:pt x="282995" y="133318"/>
                </a:lnTo>
                <a:lnTo>
                  <a:pt x="282336" y="122497"/>
                </a:lnTo>
                <a:lnTo>
                  <a:pt x="280411" y="111681"/>
                </a:lnTo>
                <a:lnTo>
                  <a:pt x="277259" y="100944"/>
                </a:lnTo>
                <a:lnTo>
                  <a:pt x="272922" y="90358"/>
                </a:lnTo>
                <a:lnTo>
                  <a:pt x="267442" y="79995"/>
                </a:lnTo>
                <a:lnTo>
                  <a:pt x="260860" y="69930"/>
                </a:lnTo>
                <a:lnTo>
                  <a:pt x="253216" y="60233"/>
                </a:lnTo>
                <a:lnTo>
                  <a:pt x="244553" y="50979"/>
                </a:lnTo>
                <a:lnTo>
                  <a:pt x="234911" y="42239"/>
                </a:lnTo>
                <a:lnTo>
                  <a:pt x="224332" y="34086"/>
                </a:lnTo>
                <a:lnTo>
                  <a:pt x="212857" y="26593"/>
                </a:lnTo>
                <a:lnTo>
                  <a:pt x="200526" y="19834"/>
                </a:lnTo>
                <a:lnTo>
                  <a:pt x="187382" y="13879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930475" y="222995"/>
            <a:ext cx="252115" cy="203946"/>
          </a:xfrm>
          <a:custGeom>
            <a:avLst/>
            <a:gdLst/>
            <a:ahLst/>
            <a:cxnLst/>
            <a:rect l="l" t="t" r="r" b="b"/>
            <a:pathLst>
              <a:path w="252115" h="203946">
                <a:moveTo>
                  <a:pt x="185351" y="198708"/>
                </a:moveTo>
                <a:lnTo>
                  <a:pt x="196683" y="194811"/>
                </a:lnTo>
                <a:lnTo>
                  <a:pt x="207271" y="189882"/>
                </a:lnTo>
                <a:lnTo>
                  <a:pt x="217011" y="183948"/>
                </a:lnTo>
                <a:lnTo>
                  <a:pt x="225796" y="177036"/>
                </a:lnTo>
                <a:lnTo>
                  <a:pt x="233522" y="169174"/>
                </a:lnTo>
                <a:lnTo>
                  <a:pt x="240085" y="160387"/>
                </a:lnTo>
                <a:lnTo>
                  <a:pt x="245380" y="150702"/>
                </a:lnTo>
                <a:lnTo>
                  <a:pt x="250772" y="134014"/>
                </a:lnTo>
                <a:lnTo>
                  <a:pt x="252115" y="123322"/>
                </a:lnTo>
                <a:lnTo>
                  <a:pt x="251970" y="112518"/>
                </a:lnTo>
                <a:lnTo>
                  <a:pt x="250388" y="101693"/>
                </a:lnTo>
                <a:lnTo>
                  <a:pt x="247422" y="90939"/>
                </a:lnTo>
                <a:lnTo>
                  <a:pt x="243123" y="80347"/>
                </a:lnTo>
                <a:lnTo>
                  <a:pt x="237543" y="70008"/>
                </a:lnTo>
                <a:lnTo>
                  <a:pt x="230734" y="60014"/>
                </a:lnTo>
                <a:lnTo>
                  <a:pt x="222747" y="50457"/>
                </a:lnTo>
                <a:lnTo>
                  <a:pt x="213636" y="41427"/>
                </a:lnTo>
                <a:lnTo>
                  <a:pt x="203450" y="33016"/>
                </a:lnTo>
                <a:lnTo>
                  <a:pt x="192243" y="25316"/>
                </a:lnTo>
                <a:lnTo>
                  <a:pt x="180066" y="18417"/>
                </a:lnTo>
                <a:lnTo>
                  <a:pt x="166970" y="12412"/>
                </a:lnTo>
                <a:lnTo>
                  <a:pt x="158112" y="9076"/>
                </a:lnTo>
                <a:lnTo>
                  <a:pt x="144507" y="5006"/>
                </a:lnTo>
                <a:lnTo>
                  <a:pt x="130912" y="2154"/>
                </a:lnTo>
                <a:lnTo>
                  <a:pt x="117432" y="494"/>
                </a:lnTo>
                <a:lnTo>
                  <a:pt x="104172" y="0"/>
                </a:lnTo>
                <a:lnTo>
                  <a:pt x="91237" y="643"/>
                </a:lnTo>
                <a:lnTo>
                  <a:pt x="78732" y="2399"/>
                </a:lnTo>
                <a:lnTo>
                  <a:pt x="66761" y="5239"/>
                </a:lnTo>
                <a:lnTo>
                  <a:pt x="58213" y="8180"/>
                </a:lnTo>
                <a:lnTo>
                  <a:pt x="48152" y="21156"/>
                </a:lnTo>
                <a:lnTo>
                  <a:pt x="42928" y="30889"/>
                </a:lnTo>
                <a:lnTo>
                  <a:pt x="37890" y="45152"/>
                </a:lnTo>
                <a:lnTo>
                  <a:pt x="35892" y="55768"/>
                </a:lnTo>
                <a:lnTo>
                  <a:pt x="35243" y="66524"/>
                </a:lnTo>
                <a:lnTo>
                  <a:pt x="35902" y="77347"/>
                </a:lnTo>
                <a:lnTo>
                  <a:pt x="37828" y="88164"/>
                </a:lnTo>
                <a:lnTo>
                  <a:pt x="40980" y="98902"/>
                </a:lnTo>
                <a:lnTo>
                  <a:pt x="45317" y="109489"/>
                </a:lnTo>
                <a:lnTo>
                  <a:pt x="50797" y="119852"/>
                </a:lnTo>
                <a:lnTo>
                  <a:pt x="57379" y="129918"/>
                </a:lnTo>
                <a:lnTo>
                  <a:pt x="65023" y="139615"/>
                </a:lnTo>
                <a:lnTo>
                  <a:pt x="73686" y="148869"/>
                </a:lnTo>
                <a:lnTo>
                  <a:pt x="83328" y="157610"/>
                </a:lnTo>
                <a:lnTo>
                  <a:pt x="93908" y="165762"/>
                </a:lnTo>
                <a:lnTo>
                  <a:pt x="105385" y="173255"/>
                </a:lnTo>
                <a:lnTo>
                  <a:pt x="117717" y="180015"/>
                </a:lnTo>
                <a:lnTo>
                  <a:pt x="130863" y="185969"/>
                </a:lnTo>
                <a:lnTo>
                  <a:pt x="150307" y="192718"/>
                </a:lnTo>
                <a:lnTo>
                  <a:pt x="163921" y="196090"/>
                </a:lnTo>
                <a:lnTo>
                  <a:pt x="177477" y="198388"/>
                </a:lnTo>
                <a:lnTo>
                  <a:pt x="184107" y="199003"/>
                </a:lnTo>
                <a:lnTo>
                  <a:pt x="185351" y="198708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044771" y="281854"/>
            <a:ext cx="255010" cy="206144"/>
          </a:xfrm>
          <a:custGeom>
            <a:avLst/>
            <a:gdLst/>
            <a:ahLst/>
            <a:cxnLst/>
            <a:rect l="l" t="t" r="r" b="b"/>
            <a:pathLst>
              <a:path w="255010" h="206144">
                <a:moveTo>
                  <a:pt x="102671" y="140190"/>
                </a:moveTo>
                <a:lnTo>
                  <a:pt x="115165" y="138403"/>
                </a:lnTo>
                <a:lnTo>
                  <a:pt x="127184" y="135648"/>
                </a:lnTo>
                <a:lnTo>
                  <a:pt x="138645" y="131947"/>
                </a:lnTo>
                <a:lnTo>
                  <a:pt x="149465" y="127320"/>
                </a:lnTo>
                <a:lnTo>
                  <a:pt x="159562" y="121788"/>
                </a:lnTo>
                <a:lnTo>
                  <a:pt x="168850" y="115374"/>
                </a:lnTo>
                <a:lnTo>
                  <a:pt x="177247" y="108098"/>
                </a:lnTo>
                <a:lnTo>
                  <a:pt x="184670" y="99982"/>
                </a:lnTo>
                <a:lnTo>
                  <a:pt x="191035" y="91047"/>
                </a:lnTo>
                <a:lnTo>
                  <a:pt x="196259" y="81314"/>
                </a:lnTo>
                <a:lnTo>
                  <a:pt x="201297" y="67052"/>
                </a:lnTo>
                <a:lnTo>
                  <a:pt x="203295" y="56435"/>
                </a:lnTo>
                <a:lnTo>
                  <a:pt x="203943" y="45679"/>
                </a:lnTo>
                <a:lnTo>
                  <a:pt x="203283" y="34856"/>
                </a:lnTo>
                <a:lnTo>
                  <a:pt x="194160" y="25418"/>
                </a:lnTo>
                <a:lnTo>
                  <a:pt x="181966" y="18534"/>
                </a:lnTo>
                <a:lnTo>
                  <a:pt x="168865" y="12534"/>
                </a:lnTo>
                <a:lnTo>
                  <a:pt x="157840" y="8461"/>
                </a:lnTo>
                <a:lnTo>
                  <a:pt x="144228" y="4570"/>
                </a:lnTo>
                <a:lnTo>
                  <a:pt x="130641" y="1879"/>
                </a:lnTo>
                <a:lnTo>
                  <a:pt x="117182" y="365"/>
                </a:lnTo>
                <a:lnTo>
                  <a:pt x="103952" y="0"/>
                </a:lnTo>
                <a:lnTo>
                  <a:pt x="91055" y="757"/>
                </a:lnTo>
                <a:lnTo>
                  <a:pt x="78593" y="2612"/>
                </a:lnTo>
                <a:lnTo>
                  <a:pt x="66669" y="5538"/>
                </a:lnTo>
                <a:lnTo>
                  <a:pt x="55385" y="9509"/>
                </a:lnTo>
                <a:lnTo>
                  <a:pt x="44844" y="14498"/>
                </a:lnTo>
                <a:lnTo>
                  <a:pt x="35149" y="20480"/>
                </a:lnTo>
                <a:lnTo>
                  <a:pt x="26402" y="27428"/>
                </a:lnTo>
                <a:lnTo>
                  <a:pt x="18706" y="35316"/>
                </a:lnTo>
                <a:lnTo>
                  <a:pt x="12163" y="44118"/>
                </a:lnTo>
                <a:lnTo>
                  <a:pt x="6877" y="53809"/>
                </a:lnTo>
                <a:lnTo>
                  <a:pt x="3794" y="61669"/>
                </a:lnTo>
                <a:lnTo>
                  <a:pt x="1139" y="72194"/>
                </a:lnTo>
                <a:lnTo>
                  <a:pt x="0" y="82907"/>
                </a:lnTo>
                <a:lnTo>
                  <a:pt x="326" y="93719"/>
                </a:lnTo>
                <a:lnTo>
                  <a:pt x="2067" y="104540"/>
                </a:lnTo>
                <a:lnTo>
                  <a:pt x="5172" y="115282"/>
                </a:lnTo>
                <a:lnTo>
                  <a:pt x="8609" y="123506"/>
                </a:lnTo>
                <a:lnTo>
                  <a:pt x="16567" y="127110"/>
                </a:lnTo>
                <a:lnTo>
                  <a:pt x="36011" y="133859"/>
                </a:lnTo>
                <a:lnTo>
                  <a:pt x="49624" y="137232"/>
                </a:lnTo>
                <a:lnTo>
                  <a:pt x="63181" y="139530"/>
                </a:lnTo>
                <a:lnTo>
                  <a:pt x="76596" y="140774"/>
                </a:lnTo>
                <a:lnTo>
                  <a:pt x="89787" y="140987"/>
                </a:lnTo>
                <a:lnTo>
                  <a:pt x="102671" y="140190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965718" y="194213"/>
            <a:ext cx="282995" cy="228631"/>
          </a:xfrm>
          <a:custGeom>
            <a:avLst/>
            <a:gdLst/>
            <a:ahLst/>
            <a:cxnLst/>
            <a:rect l="l" t="t" r="r" b="b"/>
            <a:pathLst>
              <a:path w="282995" h="228631">
                <a:moveTo>
                  <a:pt x="187382" y="13879"/>
                </a:moveTo>
                <a:lnTo>
                  <a:pt x="181525" y="11598"/>
                </a:lnTo>
                <a:lnTo>
                  <a:pt x="167938" y="7130"/>
                </a:lnTo>
                <a:lnTo>
                  <a:pt x="154324" y="3757"/>
                </a:lnTo>
                <a:lnTo>
                  <a:pt x="140768" y="1459"/>
                </a:lnTo>
                <a:lnTo>
                  <a:pt x="127353" y="213"/>
                </a:lnTo>
                <a:lnTo>
                  <a:pt x="114161" y="0"/>
                </a:lnTo>
                <a:lnTo>
                  <a:pt x="101277" y="796"/>
                </a:lnTo>
                <a:lnTo>
                  <a:pt x="88784" y="2582"/>
                </a:lnTo>
                <a:lnTo>
                  <a:pt x="76765" y="5337"/>
                </a:lnTo>
                <a:lnTo>
                  <a:pt x="65304" y="9038"/>
                </a:lnTo>
                <a:lnTo>
                  <a:pt x="54483" y="13665"/>
                </a:lnTo>
                <a:lnTo>
                  <a:pt x="44387" y="19196"/>
                </a:lnTo>
                <a:lnTo>
                  <a:pt x="35099" y="25610"/>
                </a:lnTo>
                <a:lnTo>
                  <a:pt x="26702" y="32887"/>
                </a:lnTo>
                <a:lnTo>
                  <a:pt x="19279" y="41004"/>
                </a:lnTo>
                <a:lnTo>
                  <a:pt x="12914" y="49940"/>
                </a:lnTo>
                <a:lnTo>
                  <a:pt x="7690" y="59675"/>
                </a:lnTo>
                <a:lnTo>
                  <a:pt x="2647" y="73944"/>
                </a:lnTo>
                <a:lnTo>
                  <a:pt x="649" y="84560"/>
                </a:lnTo>
                <a:lnTo>
                  <a:pt x="0" y="95315"/>
                </a:lnTo>
                <a:lnTo>
                  <a:pt x="659" y="106137"/>
                </a:lnTo>
                <a:lnTo>
                  <a:pt x="2585" y="116952"/>
                </a:lnTo>
                <a:lnTo>
                  <a:pt x="5737" y="127689"/>
                </a:lnTo>
                <a:lnTo>
                  <a:pt x="10074" y="138275"/>
                </a:lnTo>
                <a:lnTo>
                  <a:pt x="15554" y="148636"/>
                </a:lnTo>
                <a:lnTo>
                  <a:pt x="22137" y="158702"/>
                </a:lnTo>
                <a:lnTo>
                  <a:pt x="29780" y="168398"/>
                </a:lnTo>
                <a:lnTo>
                  <a:pt x="38443" y="177652"/>
                </a:lnTo>
                <a:lnTo>
                  <a:pt x="48085" y="186392"/>
                </a:lnTo>
                <a:lnTo>
                  <a:pt x="58664" y="194545"/>
                </a:lnTo>
                <a:lnTo>
                  <a:pt x="70139" y="202038"/>
                </a:lnTo>
                <a:lnTo>
                  <a:pt x="82469" y="208799"/>
                </a:lnTo>
                <a:lnTo>
                  <a:pt x="95612" y="214755"/>
                </a:lnTo>
                <a:lnTo>
                  <a:pt x="115063" y="221506"/>
                </a:lnTo>
                <a:lnTo>
                  <a:pt x="128676" y="224878"/>
                </a:lnTo>
                <a:lnTo>
                  <a:pt x="142231" y="227175"/>
                </a:lnTo>
                <a:lnTo>
                  <a:pt x="155646" y="228419"/>
                </a:lnTo>
                <a:lnTo>
                  <a:pt x="168837" y="228631"/>
                </a:lnTo>
                <a:lnTo>
                  <a:pt x="181721" y="227833"/>
                </a:lnTo>
                <a:lnTo>
                  <a:pt x="194213" y="226046"/>
                </a:lnTo>
                <a:lnTo>
                  <a:pt x="206232" y="223290"/>
                </a:lnTo>
                <a:lnTo>
                  <a:pt x="217693" y="219588"/>
                </a:lnTo>
                <a:lnTo>
                  <a:pt x="228513" y="214960"/>
                </a:lnTo>
                <a:lnTo>
                  <a:pt x="238608" y="209428"/>
                </a:lnTo>
                <a:lnTo>
                  <a:pt x="247896" y="203013"/>
                </a:lnTo>
                <a:lnTo>
                  <a:pt x="256293" y="195735"/>
                </a:lnTo>
                <a:lnTo>
                  <a:pt x="263716" y="187618"/>
                </a:lnTo>
                <a:lnTo>
                  <a:pt x="270081" y="178681"/>
                </a:lnTo>
                <a:lnTo>
                  <a:pt x="275304" y="168946"/>
                </a:lnTo>
                <a:lnTo>
                  <a:pt x="280345" y="154687"/>
                </a:lnTo>
                <a:lnTo>
                  <a:pt x="282345" y="144073"/>
                </a:lnTo>
                <a:lnTo>
                  <a:pt x="282995" y="133318"/>
                </a:lnTo>
                <a:lnTo>
                  <a:pt x="282336" y="122497"/>
                </a:lnTo>
                <a:lnTo>
                  <a:pt x="280411" y="111681"/>
                </a:lnTo>
                <a:lnTo>
                  <a:pt x="277259" y="100944"/>
                </a:lnTo>
                <a:lnTo>
                  <a:pt x="272922" y="90358"/>
                </a:lnTo>
                <a:lnTo>
                  <a:pt x="267442" y="79995"/>
                </a:lnTo>
                <a:lnTo>
                  <a:pt x="260860" y="69930"/>
                </a:lnTo>
                <a:lnTo>
                  <a:pt x="253216" y="60233"/>
                </a:lnTo>
                <a:lnTo>
                  <a:pt x="244553" y="50979"/>
                </a:lnTo>
                <a:lnTo>
                  <a:pt x="234911" y="42239"/>
                </a:lnTo>
                <a:lnTo>
                  <a:pt x="224332" y="34086"/>
                </a:lnTo>
                <a:lnTo>
                  <a:pt x="212857" y="26593"/>
                </a:lnTo>
                <a:lnTo>
                  <a:pt x="200526" y="19834"/>
                </a:lnTo>
                <a:lnTo>
                  <a:pt x="187382" y="13879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16395" y="921639"/>
            <a:ext cx="195767" cy="158203"/>
          </a:xfrm>
          <a:custGeom>
            <a:avLst/>
            <a:gdLst/>
            <a:ahLst/>
            <a:cxnLst/>
            <a:rect l="l" t="t" r="r" b="b"/>
            <a:pathLst>
              <a:path w="195767" h="158203">
                <a:moveTo>
                  <a:pt x="9977" y="101504"/>
                </a:moveTo>
                <a:lnTo>
                  <a:pt x="16669" y="111662"/>
                </a:lnTo>
                <a:lnTo>
                  <a:pt x="24609" y="120927"/>
                </a:lnTo>
                <a:lnTo>
                  <a:pt x="33686" y="129317"/>
                </a:lnTo>
                <a:lnTo>
                  <a:pt x="43746" y="136768"/>
                </a:lnTo>
                <a:lnTo>
                  <a:pt x="54632" y="143217"/>
                </a:lnTo>
                <a:lnTo>
                  <a:pt x="66188" y="148600"/>
                </a:lnTo>
                <a:lnTo>
                  <a:pt x="78260" y="152854"/>
                </a:lnTo>
                <a:lnTo>
                  <a:pt x="90692" y="155914"/>
                </a:lnTo>
                <a:lnTo>
                  <a:pt x="103328" y="157719"/>
                </a:lnTo>
                <a:lnTo>
                  <a:pt x="116011" y="158203"/>
                </a:lnTo>
                <a:lnTo>
                  <a:pt x="128588" y="157304"/>
                </a:lnTo>
                <a:lnTo>
                  <a:pt x="140902" y="154959"/>
                </a:lnTo>
                <a:lnTo>
                  <a:pt x="149119" y="152472"/>
                </a:lnTo>
                <a:lnTo>
                  <a:pt x="161082" y="147206"/>
                </a:lnTo>
                <a:lnTo>
                  <a:pt x="171408" y="140531"/>
                </a:lnTo>
                <a:lnTo>
                  <a:pt x="180019" y="132617"/>
                </a:lnTo>
                <a:lnTo>
                  <a:pt x="186838" y="123633"/>
                </a:lnTo>
                <a:lnTo>
                  <a:pt x="191787" y="113746"/>
                </a:lnTo>
                <a:lnTo>
                  <a:pt x="194789" y="103127"/>
                </a:lnTo>
                <a:lnTo>
                  <a:pt x="195767" y="91944"/>
                </a:lnTo>
                <a:lnTo>
                  <a:pt x="194644" y="80365"/>
                </a:lnTo>
                <a:lnTo>
                  <a:pt x="191341" y="68561"/>
                </a:lnTo>
                <a:lnTo>
                  <a:pt x="185783" y="56699"/>
                </a:lnTo>
                <a:lnTo>
                  <a:pt x="179100" y="46549"/>
                </a:lnTo>
                <a:lnTo>
                  <a:pt x="171162" y="37282"/>
                </a:lnTo>
                <a:lnTo>
                  <a:pt x="162086" y="28891"/>
                </a:lnTo>
                <a:lnTo>
                  <a:pt x="152027" y="21439"/>
                </a:lnTo>
                <a:lnTo>
                  <a:pt x="141141" y="14989"/>
                </a:lnTo>
                <a:lnTo>
                  <a:pt x="129584" y="9605"/>
                </a:lnTo>
                <a:lnTo>
                  <a:pt x="117511" y="5350"/>
                </a:lnTo>
                <a:lnTo>
                  <a:pt x="105079" y="2289"/>
                </a:lnTo>
                <a:lnTo>
                  <a:pt x="92443" y="484"/>
                </a:lnTo>
                <a:lnTo>
                  <a:pt x="79759" y="0"/>
                </a:lnTo>
                <a:lnTo>
                  <a:pt x="67184" y="898"/>
                </a:lnTo>
                <a:lnTo>
                  <a:pt x="54872" y="3244"/>
                </a:lnTo>
                <a:lnTo>
                  <a:pt x="46661" y="5728"/>
                </a:lnTo>
                <a:lnTo>
                  <a:pt x="34693" y="10993"/>
                </a:lnTo>
                <a:lnTo>
                  <a:pt x="24364" y="17668"/>
                </a:lnTo>
                <a:lnTo>
                  <a:pt x="15752" y="25582"/>
                </a:lnTo>
                <a:lnTo>
                  <a:pt x="8932" y="34566"/>
                </a:lnTo>
                <a:lnTo>
                  <a:pt x="3981" y="44453"/>
                </a:lnTo>
                <a:lnTo>
                  <a:pt x="978" y="55073"/>
                </a:lnTo>
                <a:lnTo>
                  <a:pt x="0" y="66257"/>
                </a:lnTo>
                <a:lnTo>
                  <a:pt x="1122" y="77836"/>
                </a:lnTo>
                <a:lnTo>
                  <a:pt x="4422" y="89641"/>
                </a:lnTo>
                <a:lnTo>
                  <a:pt x="9977" y="101504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16395" y="921639"/>
            <a:ext cx="195767" cy="158203"/>
          </a:xfrm>
          <a:custGeom>
            <a:avLst/>
            <a:gdLst/>
            <a:ahLst/>
            <a:cxnLst/>
            <a:rect l="l" t="t" r="r" b="b"/>
            <a:pathLst>
              <a:path w="195767" h="158203">
                <a:moveTo>
                  <a:pt x="9977" y="101504"/>
                </a:moveTo>
                <a:lnTo>
                  <a:pt x="16669" y="111662"/>
                </a:lnTo>
                <a:lnTo>
                  <a:pt x="24609" y="120927"/>
                </a:lnTo>
                <a:lnTo>
                  <a:pt x="33686" y="129317"/>
                </a:lnTo>
                <a:lnTo>
                  <a:pt x="43746" y="136768"/>
                </a:lnTo>
                <a:lnTo>
                  <a:pt x="54632" y="143217"/>
                </a:lnTo>
                <a:lnTo>
                  <a:pt x="66188" y="148600"/>
                </a:lnTo>
                <a:lnTo>
                  <a:pt x="78260" y="152854"/>
                </a:lnTo>
                <a:lnTo>
                  <a:pt x="90692" y="155914"/>
                </a:lnTo>
                <a:lnTo>
                  <a:pt x="103328" y="157719"/>
                </a:lnTo>
                <a:lnTo>
                  <a:pt x="116011" y="158203"/>
                </a:lnTo>
                <a:lnTo>
                  <a:pt x="128588" y="157304"/>
                </a:lnTo>
                <a:lnTo>
                  <a:pt x="140902" y="154959"/>
                </a:lnTo>
                <a:lnTo>
                  <a:pt x="149119" y="152472"/>
                </a:lnTo>
                <a:lnTo>
                  <a:pt x="161082" y="147206"/>
                </a:lnTo>
                <a:lnTo>
                  <a:pt x="171408" y="140531"/>
                </a:lnTo>
                <a:lnTo>
                  <a:pt x="180019" y="132617"/>
                </a:lnTo>
                <a:lnTo>
                  <a:pt x="186838" y="123633"/>
                </a:lnTo>
                <a:lnTo>
                  <a:pt x="191787" y="113746"/>
                </a:lnTo>
                <a:lnTo>
                  <a:pt x="194789" y="103127"/>
                </a:lnTo>
                <a:lnTo>
                  <a:pt x="195767" y="91944"/>
                </a:lnTo>
                <a:lnTo>
                  <a:pt x="194644" y="80365"/>
                </a:lnTo>
                <a:lnTo>
                  <a:pt x="191341" y="68561"/>
                </a:lnTo>
                <a:lnTo>
                  <a:pt x="185783" y="56699"/>
                </a:lnTo>
                <a:lnTo>
                  <a:pt x="179100" y="46549"/>
                </a:lnTo>
                <a:lnTo>
                  <a:pt x="171162" y="37282"/>
                </a:lnTo>
                <a:lnTo>
                  <a:pt x="162086" y="28891"/>
                </a:lnTo>
                <a:lnTo>
                  <a:pt x="152027" y="21439"/>
                </a:lnTo>
                <a:lnTo>
                  <a:pt x="141141" y="14989"/>
                </a:lnTo>
                <a:lnTo>
                  <a:pt x="129584" y="9605"/>
                </a:lnTo>
                <a:lnTo>
                  <a:pt x="117511" y="5350"/>
                </a:lnTo>
                <a:lnTo>
                  <a:pt x="105079" y="2289"/>
                </a:lnTo>
                <a:lnTo>
                  <a:pt x="92443" y="484"/>
                </a:lnTo>
                <a:lnTo>
                  <a:pt x="79759" y="0"/>
                </a:lnTo>
                <a:lnTo>
                  <a:pt x="67184" y="898"/>
                </a:lnTo>
                <a:lnTo>
                  <a:pt x="54872" y="3244"/>
                </a:lnTo>
                <a:lnTo>
                  <a:pt x="46661" y="5728"/>
                </a:lnTo>
                <a:lnTo>
                  <a:pt x="34693" y="10993"/>
                </a:lnTo>
                <a:lnTo>
                  <a:pt x="24364" y="17668"/>
                </a:lnTo>
                <a:lnTo>
                  <a:pt x="15752" y="25582"/>
                </a:lnTo>
                <a:lnTo>
                  <a:pt x="8932" y="34566"/>
                </a:lnTo>
                <a:lnTo>
                  <a:pt x="3981" y="44453"/>
                </a:lnTo>
                <a:lnTo>
                  <a:pt x="978" y="55073"/>
                </a:lnTo>
                <a:lnTo>
                  <a:pt x="0" y="66257"/>
                </a:lnTo>
                <a:lnTo>
                  <a:pt x="1122" y="77836"/>
                </a:lnTo>
                <a:lnTo>
                  <a:pt x="4422" y="89641"/>
                </a:lnTo>
                <a:lnTo>
                  <a:pt x="9977" y="101504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66188" y="943842"/>
            <a:ext cx="174360" cy="141084"/>
          </a:xfrm>
          <a:custGeom>
            <a:avLst/>
            <a:gdLst/>
            <a:ahLst/>
            <a:cxnLst/>
            <a:rect l="l" t="t" r="r" b="b"/>
            <a:pathLst>
              <a:path w="174360" h="141084">
                <a:moveTo>
                  <a:pt x="78790" y="135097"/>
                </a:moveTo>
                <a:lnTo>
                  <a:pt x="91100" y="132748"/>
                </a:lnTo>
                <a:lnTo>
                  <a:pt x="99328" y="130259"/>
                </a:lnTo>
                <a:lnTo>
                  <a:pt x="111293" y="124992"/>
                </a:lnTo>
                <a:lnTo>
                  <a:pt x="121619" y="118317"/>
                </a:lnTo>
                <a:lnTo>
                  <a:pt x="130231" y="110403"/>
                </a:lnTo>
                <a:lnTo>
                  <a:pt x="137049" y="101419"/>
                </a:lnTo>
                <a:lnTo>
                  <a:pt x="141998" y="91533"/>
                </a:lnTo>
                <a:lnTo>
                  <a:pt x="145000" y="80914"/>
                </a:lnTo>
                <a:lnTo>
                  <a:pt x="145978" y="69731"/>
                </a:lnTo>
                <a:lnTo>
                  <a:pt x="144855" y="58154"/>
                </a:lnTo>
                <a:lnTo>
                  <a:pt x="141553" y="46350"/>
                </a:lnTo>
                <a:lnTo>
                  <a:pt x="135995" y="34488"/>
                </a:lnTo>
                <a:lnTo>
                  <a:pt x="129303" y="24331"/>
                </a:lnTo>
                <a:lnTo>
                  <a:pt x="121363" y="15066"/>
                </a:lnTo>
                <a:lnTo>
                  <a:pt x="113730" y="8010"/>
                </a:lnTo>
                <a:lnTo>
                  <a:pt x="99014" y="3237"/>
                </a:lnTo>
                <a:lnTo>
                  <a:pt x="86448" y="891"/>
                </a:lnTo>
                <a:lnTo>
                  <a:pt x="73764" y="0"/>
                </a:lnTo>
                <a:lnTo>
                  <a:pt x="61158" y="643"/>
                </a:lnTo>
                <a:lnTo>
                  <a:pt x="48826" y="2901"/>
                </a:lnTo>
                <a:lnTo>
                  <a:pt x="42563" y="4749"/>
                </a:lnTo>
                <a:lnTo>
                  <a:pt x="30546" y="9963"/>
                </a:lnTo>
                <a:lnTo>
                  <a:pt x="20368" y="16752"/>
                </a:lnTo>
                <a:lnTo>
                  <a:pt x="12128" y="24903"/>
                </a:lnTo>
                <a:lnTo>
                  <a:pt x="5922" y="34204"/>
                </a:lnTo>
                <a:lnTo>
                  <a:pt x="1847" y="44442"/>
                </a:lnTo>
                <a:lnTo>
                  <a:pt x="0" y="55405"/>
                </a:lnTo>
                <a:lnTo>
                  <a:pt x="477" y="66880"/>
                </a:lnTo>
                <a:lnTo>
                  <a:pt x="3377" y="78655"/>
                </a:lnTo>
                <a:lnTo>
                  <a:pt x="8796" y="90518"/>
                </a:lnTo>
                <a:lnTo>
                  <a:pt x="13388" y="97707"/>
                </a:lnTo>
                <a:lnTo>
                  <a:pt x="21137" y="107102"/>
                </a:lnTo>
                <a:lnTo>
                  <a:pt x="30178" y="115521"/>
                </a:lnTo>
                <a:lnTo>
                  <a:pt x="40316" y="122885"/>
                </a:lnTo>
                <a:lnTo>
                  <a:pt x="51355" y="129114"/>
                </a:lnTo>
                <a:lnTo>
                  <a:pt x="63099" y="134129"/>
                </a:lnTo>
                <a:lnTo>
                  <a:pt x="68674" y="135821"/>
                </a:lnTo>
                <a:lnTo>
                  <a:pt x="78790" y="135097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35803" y="872288"/>
            <a:ext cx="176315" cy="142645"/>
          </a:xfrm>
          <a:custGeom>
            <a:avLst/>
            <a:gdLst/>
            <a:ahLst/>
            <a:cxnLst/>
            <a:rect l="l" t="t" r="r" b="b"/>
            <a:pathLst>
              <a:path w="176315" h="142645">
                <a:moveTo>
                  <a:pt x="114604" y="141977"/>
                </a:moveTo>
                <a:lnTo>
                  <a:pt x="126934" y="139712"/>
                </a:lnTo>
                <a:lnTo>
                  <a:pt x="134540" y="137400"/>
                </a:lnTo>
                <a:lnTo>
                  <a:pt x="146389" y="132028"/>
                </a:lnTo>
                <a:lnTo>
                  <a:pt x="156409" y="125118"/>
                </a:lnTo>
                <a:lnTo>
                  <a:pt x="164508" y="116876"/>
                </a:lnTo>
                <a:lnTo>
                  <a:pt x="168544" y="110660"/>
                </a:lnTo>
                <a:lnTo>
                  <a:pt x="166380" y="106043"/>
                </a:lnTo>
                <a:lnTo>
                  <a:pt x="159688" y="95885"/>
                </a:lnTo>
                <a:lnTo>
                  <a:pt x="151748" y="86620"/>
                </a:lnTo>
                <a:lnTo>
                  <a:pt x="142671" y="78230"/>
                </a:lnTo>
                <a:lnTo>
                  <a:pt x="132611" y="70779"/>
                </a:lnTo>
                <a:lnTo>
                  <a:pt x="121725" y="64330"/>
                </a:lnTo>
                <a:lnTo>
                  <a:pt x="110169" y="58947"/>
                </a:lnTo>
                <a:lnTo>
                  <a:pt x="98097" y="54693"/>
                </a:lnTo>
                <a:lnTo>
                  <a:pt x="85665" y="51633"/>
                </a:lnTo>
                <a:lnTo>
                  <a:pt x="73030" y="49828"/>
                </a:lnTo>
                <a:lnTo>
                  <a:pt x="60346" y="49344"/>
                </a:lnTo>
                <a:lnTo>
                  <a:pt x="47769" y="50243"/>
                </a:lnTo>
                <a:lnTo>
                  <a:pt x="35456" y="52588"/>
                </a:lnTo>
                <a:lnTo>
                  <a:pt x="27255" y="55069"/>
                </a:lnTo>
                <a:lnTo>
                  <a:pt x="15289" y="60334"/>
                </a:lnTo>
                <a:lnTo>
                  <a:pt x="4960" y="67008"/>
                </a:lnTo>
                <a:lnTo>
                  <a:pt x="1190" y="70473"/>
                </a:lnTo>
                <a:lnTo>
                  <a:pt x="3481" y="79653"/>
                </a:lnTo>
                <a:lnTo>
                  <a:pt x="8913" y="91515"/>
                </a:lnTo>
                <a:lnTo>
                  <a:pt x="14338" y="99858"/>
                </a:lnTo>
                <a:lnTo>
                  <a:pt x="22230" y="109156"/>
                </a:lnTo>
                <a:lnTo>
                  <a:pt x="31382" y="117481"/>
                </a:lnTo>
                <a:lnTo>
                  <a:pt x="41600" y="124757"/>
                </a:lnTo>
                <a:lnTo>
                  <a:pt x="52694" y="130904"/>
                </a:lnTo>
                <a:lnTo>
                  <a:pt x="64473" y="135845"/>
                </a:lnTo>
                <a:lnTo>
                  <a:pt x="76745" y="139500"/>
                </a:lnTo>
                <a:lnTo>
                  <a:pt x="89319" y="141793"/>
                </a:lnTo>
                <a:lnTo>
                  <a:pt x="102002" y="142645"/>
                </a:lnTo>
                <a:lnTo>
                  <a:pt x="114604" y="141977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16395" y="921639"/>
            <a:ext cx="195767" cy="158203"/>
          </a:xfrm>
          <a:custGeom>
            <a:avLst/>
            <a:gdLst/>
            <a:ahLst/>
            <a:cxnLst/>
            <a:rect l="l" t="t" r="r" b="b"/>
            <a:pathLst>
              <a:path w="195767" h="158203">
                <a:moveTo>
                  <a:pt x="9977" y="101504"/>
                </a:moveTo>
                <a:lnTo>
                  <a:pt x="16669" y="111662"/>
                </a:lnTo>
                <a:lnTo>
                  <a:pt x="24609" y="120927"/>
                </a:lnTo>
                <a:lnTo>
                  <a:pt x="33686" y="129317"/>
                </a:lnTo>
                <a:lnTo>
                  <a:pt x="43746" y="136768"/>
                </a:lnTo>
                <a:lnTo>
                  <a:pt x="54632" y="143217"/>
                </a:lnTo>
                <a:lnTo>
                  <a:pt x="66188" y="148600"/>
                </a:lnTo>
                <a:lnTo>
                  <a:pt x="78260" y="152854"/>
                </a:lnTo>
                <a:lnTo>
                  <a:pt x="90692" y="155914"/>
                </a:lnTo>
                <a:lnTo>
                  <a:pt x="103328" y="157719"/>
                </a:lnTo>
                <a:lnTo>
                  <a:pt x="116011" y="158203"/>
                </a:lnTo>
                <a:lnTo>
                  <a:pt x="128588" y="157304"/>
                </a:lnTo>
                <a:lnTo>
                  <a:pt x="140902" y="154959"/>
                </a:lnTo>
                <a:lnTo>
                  <a:pt x="149119" y="152472"/>
                </a:lnTo>
                <a:lnTo>
                  <a:pt x="161082" y="147206"/>
                </a:lnTo>
                <a:lnTo>
                  <a:pt x="171408" y="140531"/>
                </a:lnTo>
                <a:lnTo>
                  <a:pt x="180019" y="132617"/>
                </a:lnTo>
                <a:lnTo>
                  <a:pt x="186838" y="123633"/>
                </a:lnTo>
                <a:lnTo>
                  <a:pt x="191787" y="113746"/>
                </a:lnTo>
                <a:lnTo>
                  <a:pt x="194789" y="103127"/>
                </a:lnTo>
                <a:lnTo>
                  <a:pt x="195767" y="91944"/>
                </a:lnTo>
                <a:lnTo>
                  <a:pt x="194644" y="80365"/>
                </a:lnTo>
                <a:lnTo>
                  <a:pt x="191341" y="68561"/>
                </a:lnTo>
                <a:lnTo>
                  <a:pt x="185783" y="56699"/>
                </a:lnTo>
                <a:lnTo>
                  <a:pt x="179100" y="46549"/>
                </a:lnTo>
                <a:lnTo>
                  <a:pt x="171162" y="37282"/>
                </a:lnTo>
                <a:lnTo>
                  <a:pt x="162086" y="28891"/>
                </a:lnTo>
                <a:lnTo>
                  <a:pt x="152027" y="21439"/>
                </a:lnTo>
                <a:lnTo>
                  <a:pt x="141141" y="14989"/>
                </a:lnTo>
                <a:lnTo>
                  <a:pt x="129584" y="9605"/>
                </a:lnTo>
                <a:lnTo>
                  <a:pt x="117511" y="5350"/>
                </a:lnTo>
                <a:lnTo>
                  <a:pt x="105079" y="2289"/>
                </a:lnTo>
                <a:lnTo>
                  <a:pt x="92443" y="484"/>
                </a:lnTo>
                <a:lnTo>
                  <a:pt x="79759" y="0"/>
                </a:lnTo>
                <a:lnTo>
                  <a:pt x="67184" y="898"/>
                </a:lnTo>
                <a:lnTo>
                  <a:pt x="54872" y="3244"/>
                </a:lnTo>
                <a:lnTo>
                  <a:pt x="46661" y="5728"/>
                </a:lnTo>
                <a:lnTo>
                  <a:pt x="34693" y="10993"/>
                </a:lnTo>
                <a:lnTo>
                  <a:pt x="24364" y="17668"/>
                </a:lnTo>
                <a:lnTo>
                  <a:pt x="15752" y="25582"/>
                </a:lnTo>
                <a:lnTo>
                  <a:pt x="8932" y="34566"/>
                </a:lnTo>
                <a:lnTo>
                  <a:pt x="3981" y="44453"/>
                </a:lnTo>
                <a:lnTo>
                  <a:pt x="978" y="55073"/>
                </a:lnTo>
                <a:lnTo>
                  <a:pt x="0" y="66257"/>
                </a:lnTo>
                <a:lnTo>
                  <a:pt x="1122" y="77836"/>
                </a:lnTo>
                <a:lnTo>
                  <a:pt x="4422" y="89641"/>
                </a:lnTo>
                <a:lnTo>
                  <a:pt x="9977" y="101504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69730" y="1287816"/>
            <a:ext cx="154048" cy="124663"/>
          </a:xfrm>
          <a:custGeom>
            <a:avLst/>
            <a:gdLst/>
            <a:ahLst/>
            <a:cxnLst/>
            <a:rect l="l" t="t" r="r" b="b"/>
            <a:pathLst>
              <a:path w="154048" h="124663">
                <a:moveTo>
                  <a:pt x="784" y="61328"/>
                </a:moveTo>
                <a:lnTo>
                  <a:pt x="2362" y="67683"/>
                </a:lnTo>
                <a:lnTo>
                  <a:pt x="7258" y="79150"/>
                </a:lnTo>
                <a:lnTo>
                  <a:pt x="14421" y="89796"/>
                </a:lnTo>
                <a:lnTo>
                  <a:pt x="23560" y="99410"/>
                </a:lnTo>
                <a:lnTo>
                  <a:pt x="34384" y="107784"/>
                </a:lnTo>
                <a:lnTo>
                  <a:pt x="46600" y="114706"/>
                </a:lnTo>
                <a:lnTo>
                  <a:pt x="59918" y="119966"/>
                </a:lnTo>
                <a:lnTo>
                  <a:pt x="74046" y="123355"/>
                </a:lnTo>
                <a:lnTo>
                  <a:pt x="88693" y="124663"/>
                </a:lnTo>
                <a:lnTo>
                  <a:pt x="101669" y="123910"/>
                </a:lnTo>
                <a:lnTo>
                  <a:pt x="115813" y="120711"/>
                </a:lnTo>
                <a:lnTo>
                  <a:pt x="128160" y="115255"/>
                </a:lnTo>
                <a:lnTo>
                  <a:pt x="138434" y="107806"/>
                </a:lnTo>
                <a:lnTo>
                  <a:pt x="146358" y="98626"/>
                </a:lnTo>
                <a:lnTo>
                  <a:pt x="151655" y="87977"/>
                </a:lnTo>
                <a:lnTo>
                  <a:pt x="154048" y="76121"/>
                </a:lnTo>
                <a:lnTo>
                  <a:pt x="153260" y="63322"/>
                </a:lnTo>
                <a:lnTo>
                  <a:pt x="151683" y="56973"/>
                </a:lnTo>
                <a:lnTo>
                  <a:pt x="146787" y="45505"/>
                </a:lnTo>
                <a:lnTo>
                  <a:pt x="139623" y="34858"/>
                </a:lnTo>
                <a:lnTo>
                  <a:pt x="130482" y="25243"/>
                </a:lnTo>
                <a:lnTo>
                  <a:pt x="119658" y="16870"/>
                </a:lnTo>
                <a:lnTo>
                  <a:pt x="107440" y="9948"/>
                </a:lnTo>
                <a:lnTo>
                  <a:pt x="94122" y="4689"/>
                </a:lnTo>
                <a:lnTo>
                  <a:pt x="79995" y="1303"/>
                </a:lnTo>
                <a:lnTo>
                  <a:pt x="65350" y="0"/>
                </a:lnTo>
                <a:lnTo>
                  <a:pt x="52388" y="748"/>
                </a:lnTo>
                <a:lnTo>
                  <a:pt x="38242" y="3943"/>
                </a:lnTo>
                <a:lnTo>
                  <a:pt x="25893" y="9397"/>
                </a:lnTo>
                <a:lnTo>
                  <a:pt x="15618" y="16846"/>
                </a:lnTo>
                <a:lnTo>
                  <a:pt x="7693" y="26026"/>
                </a:lnTo>
                <a:lnTo>
                  <a:pt x="2395" y="36676"/>
                </a:lnTo>
                <a:lnTo>
                  <a:pt x="0" y="48530"/>
                </a:lnTo>
                <a:lnTo>
                  <a:pt x="784" y="61328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69730" y="1287816"/>
            <a:ext cx="154048" cy="124663"/>
          </a:xfrm>
          <a:custGeom>
            <a:avLst/>
            <a:gdLst/>
            <a:ahLst/>
            <a:cxnLst/>
            <a:rect l="l" t="t" r="r" b="b"/>
            <a:pathLst>
              <a:path w="154048" h="124663">
                <a:moveTo>
                  <a:pt x="784" y="61328"/>
                </a:moveTo>
                <a:lnTo>
                  <a:pt x="2362" y="67683"/>
                </a:lnTo>
                <a:lnTo>
                  <a:pt x="7258" y="79150"/>
                </a:lnTo>
                <a:lnTo>
                  <a:pt x="14421" y="89796"/>
                </a:lnTo>
                <a:lnTo>
                  <a:pt x="23560" y="99410"/>
                </a:lnTo>
                <a:lnTo>
                  <a:pt x="34384" y="107784"/>
                </a:lnTo>
                <a:lnTo>
                  <a:pt x="46600" y="114706"/>
                </a:lnTo>
                <a:lnTo>
                  <a:pt x="59918" y="119966"/>
                </a:lnTo>
                <a:lnTo>
                  <a:pt x="74046" y="123355"/>
                </a:lnTo>
                <a:lnTo>
                  <a:pt x="88693" y="124663"/>
                </a:lnTo>
                <a:lnTo>
                  <a:pt x="101669" y="123910"/>
                </a:lnTo>
                <a:lnTo>
                  <a:pt x="115813" y="120711"/>
                </a:lnTo>
                <a:lnTo>
                  <a:pt x="128160" y="115255"/>
                </a:lnTo>
                <a:lnTo>
                  <a:pt x="138434" y="107806"/>
                </a:lnTo>
                <a:lnTo>
                  <a:pt x="146358" y="98626"/>
                </a:lnTo>
                <a:lnTo>
                  <a:pt x="151655" y="87977"/>
                </a:lnTo>
                <a:lnTo>
                  <a:pt x="154048" y="76121"/>
                </a:lnTo>
                <a:lnTo>
                  <a:pt x="153260" y="63322"/>
                </a:lnTo>
                <a:lnTo>
                  <a:pt x="151683" y="56973"/>
                </a:lnTo>
                <a:lnTo>
                  <a:pt x="146787" y="45505"/>
                </a:lnTo>
                <a:lnTo>
                  <a:pt x="139623" y="34858"/>
                </a:lnTo>
                <a:lnTo>
                  <a:pt x="130482" y="25243"/>
                </a:lnTo>
                <a:lnTo>
                  <a:pt x="119658" y="16870"/>
                </a:lnTo>
                <a:lnTo>
                  <a:pt x="107440" y="9948"/>
                </a:lnTo>
                <a:lnTo>
                  <a:pt x="94122" y="4689"/>
                </a:lnTo>
                <a:lnTo>
                  <a:pt x="79995" y="1303"/>
                </a:lnTo>
                <a:lnTo>
                  <a:pt x="65350" y="0"/>
                </a:lnTo>
                <a:lnTo>
                  <a:pt x="52388" y="748"/>
                </a:lnTo>
                <a:lnTo>
                  <a:pt x="38242" y="3943"/>
                </a:lnTo>
                <a:lnTo>
                  <a:pt x="25893" y="9397"/>
                </a:lnTo>
                <a:lnTo>
                  <a:pt x="15618" y="16846"/>
                </a:lnTo>
                <a:lnTo>
                  <a:pt x="7693" y="26026"/>
                </a:lnTo>
                <a:lnTo>
                  <a:pt x="2395" y="36676"/>
                </a:lnTo>
                <a:lnTo>
                  <a:pt x="0" y="48530"/>
                </a:lnTo>
                <a:lnTo>
                  <a:pt x="784" y="61328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05109" y="1311828"/>
            <a:ext cx="137146" cy="111150"/>
          </a:xfrm>
          <a:custGeom>
            <a:avLst/>
            <a:gdLst/>
            <a:ahLst/>
            <a:cxnLst/>
            <a:rect l="l" t="t" r="r" b="b"/>
            <a:pathLst>
              <a:path w="137146" h="111150">
                <a:moveTo>
                  <a:pt x="66288" y="99899"/>
                </a:moveTo>
                <a:lnTo>
                  <a:pt x="80434" y="96700"/>
                </a:lnTo>
                <a:lnTo>
                  <a:pt x="92781" y="91245"/>
                </a:lnTo>
                <a:lnTo>
                  <a:pt x="103055" y="83796"/>
                </a:lnTo>
                <a:lnTo>
                  <a:pt x="110977" y="74615"/>
                </a:lnTo>
                <a:lnTo>
                  <a:pt x="116272" y="63966"/>
                </a:lnTo>
                <a:lnTo>
                  <a:pt x="118664" y="52111"/>
                </a:lnTo>
                <a:lnTo>
                  <a:pt x="117875" y="39311"/>
                </a:lnTo>
                <a:lnTo>
                  <a:pt x="116299" y="32962"/>
                </a:lnTo>
                <a:lnTo>
                  <a:pt x="111404" y="21494"/>
                </a:lnTo>
                <a:lnTo>
                  <a:pt x="107811" y="16155"/>
                </a:lnTo>
                <a:lnTo>
                  <a:pt x="99796" y="10955"/>
                </a:lnTo>
                <a:lnTo>
                  <a:pt x="86787" y="5172"/>
                </a:lnTo>
                <a:lnTo>
                  <a:pt x="72789" y="1432"/>
                </a:lnTo>
                <a:lnTo>
                  <a:pt x="58172" y="0"/>
                </a:lnTo>
                <a:lnTo>
                  <a:pt x="43022" y="1231"/>
                </a:lnTo>
                <a:lnTo>
                  <a:pt x="29446" y="5205"/>
                </a:lnTo>
                <a:lnTo>
                  <a:pt x="18009" y="11593"/>
                </a:lnTo>
                <a:lnTo>
                  <a:pt x="9057" y="20065"/>
                </a:lnTo>
                <a:lnTo>
                  <a:pt x="2938" y="30292"/>
                </a:lnTo>
                <a:lnTo>
                  <a:pt x="0" y="41942"/>
                </a:lnTo>
                <a:lnTo>
                  <a:pt x="590" y="54686"/>
                </a:lnTo>
                <a:lnTo>
                  <a:pt x="2512" y="61916"/>
                </a:lnTo>
                <a:lnTo>
                  <a:pt x="7908" y="73229"/>
                </a:lnTo>
                <a:lnTo>
                  <a:pt x="15757" y="83556"/>
                </a:lnTo>
                <a:lnTo>
                  <a:pt x="25693" y="92632"/>
                </a:lnTo>
                <a:lnTo>
                  <a:pt x="34498" y="98345"/>
                </a:lnTo>
                <a:lnTo>
                  <a:pt x="38666" y="99345"/>
                </a:lnTo>
                <a:lnTo>
                  <a:pt x="53309" y="100652"/>
                </a:lnTo>
                <a:lnTo>
                  <a:pt x="66288" y="99899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01950" y="1255128"/>
            <a:ext cx="138672" cy="112397"/>
          </a:xfrm>
          <a:custGeom>
            <a:avLst/>
            <a:gdLst/>
            <a:ahLst/>
            <a:cxnLst/>
            <a:rect l="l" t="t" r="r" b="b"/>
            <a:pathLst>
              <a:path w="138672" h="112397">
                <a:moveTo>
                  <a:pt x="96117" y="110962"/>
                </a:moveTo>
                <a:lnTo>
                  <a:pt x="109575" y="106833"/>
                </a:lnTo>
                <a:lnTo>
                  <a:pt x="120899" y="100333"/>
                </a:lnTo>
                <a:lnTo>
                  <a:pt x="121277" y="99968"/>
                </a:lnTo>
                <a:lnTo>
                  <a:pt x="121034" y="96011"/>
                </a:lnTo>
                <a:lnTo>
                  <a:pt x="119457" y="89663"/>
                </a:lnTo>
                <a:lnTo>
                  <a:pt x="114562" y="78195"/>
                </a:lnTo>
                <a:lnTo>
                  <a:pt x="107399" y="67548"/>
                </a:lnTo>
                <a:lnTo>
                  <a:pt x="98260" y="57933"/>
                </a:lnTo>
                <a:lnTo>
                  <a:pt x="87437" y="49559"/>
                </a:lnTo>
                <a:lnTo>
                  <a:pt x="75220" y="42638"/>
                </a:lnTo>
                <a:lnTo>
                  <a:pt x="61901" y="37379"/>
                </a:lnTo>
                <a:lnTo>
                  <a:pt x="47772" y="33993"/>
                </a:lnTo>
                <a:lnTo>
                  <a:pt x="33124" y="32689"/>
                </a:lnTo>
                <a:lnTo>
                  <a:pt x="20162" y="33437"/>
                </a:lnTo>
                <a:lnTo>
                  <a:pt x="6016" y="36631"/>
                </a:lnTo>
                <a:lnTo>
                  <a:pt x="902" y="38889"/>
                </a:lnTo>
                <a:lnTo>
                  <a:pt x="0" y="42543"/>
                </a:lnTo>
                <a:lnTo>
                  <a:pt x="610" y="55290"/>
                </a:lnTo>
                <a:lnTo>
                  <a:pt x="2873" y="63509"/>
                </a:lnTo>
                <a:lnTo>
                  <a:pt x="8453" y="74760"/>
                </a:lnTo>
                <a:lnTo>
                  <a:pt x="16437" y="85018"/>
                </a:lnTo>
                <a:lnTo>
                  <a:pt x="26466" y="94025"/>
                </a:lnTo>
                <a:lnTo>
                  <a:pt x="38182" y="101524"/>
                </a:lnTo>
                <a:lnTo>
                  <a:pt x="51225" y="107256"/>
                </a:lnTo>
                <a:lnTo>
                  <a:pt x="65236" y="110964"/>
                </a:lnTo>
                <a:lnTo>
                  <a:pt x="79858" y="112389"/>
                </a:lnTo>
                <a:lnTo>
                  <a:pt x="80866" y="112397"/>
                </a:lnTo>
                <a:lnTo>
                  <a:pt x="96117" y="110962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69730" y="1287816"/>
            <a:ext cx="154048" cy="124663"/>
          </a:xfrm>
          <a:custGeom>
            <a:avLst/>
            <a:gdLst/>
            <a:ahLst/>
            <a:cxnLst/>
            <a:rect l="l" t="t" r="r" b="b"/>
            <a:pathLst>
              <a:path w="154048" h="124663">
                <a:moveTo>
                  <a:pt x="784" y="61328"/>
                </a:moveTo>
                <a:lnTo>
                  <a:pt x="2362" y="67683"/>
                </a:lnTo>
                <a:lnTo>
                  <a:pt x="7258" y="79150"/>
                </a:lnTo>
                <a:lnTo>
                  <a:pt x="14421" y="89796"/>
                </a:lnTo>
                <a:lnTo>
                  <a:pt x="23560" y="99410"/>
                </a:lnTo>
                <a:lnTo>
                  <a:pt x="34384" y="107784"/>
                </a:lnTo>
                <a:lnTo>
                  <a:pt x="46600" y="114706"/>
                </a:lnTo>
                <a:lnTo>
                  <a:pt x="59918" y="119966"/>
                </a:lnTo>
                <a:lnTo>
                  <a:pt x="74046" y="123355"/>
                </a:lnTo>
                <a:lnTo>
                  <a:pt x="88693" y="124663"/>
                </a:lnTo>
                <a:lnTo>
                  <a:pt x="101669" y="123910"/>
                </a:lnTo>
                <a:lnTo>
                  <a:pt x="115813" y="120711"/>
                </a:lnTo>
                <a:lnTo>
                  <a:pt x="128160" y="115255"/>
                </a:lnTo>
                <a:lnTo>
                  <a:pt x="138434" y="107806"/>
                </a:lnTo>
                <a:lnTo>
                  <a:pt x="146358" y="98626"/>
                </a:lnTo>
                <a:lnTo>
                  <a:pt x="151655" y="87977"/>
                </a:lnTo>
                <a:lnTo>
                  <a:pt x="154048" y="76121"/>
                </a:lnTo>
                <a:lnTo>
                  <a:pt x="153260" y="63322"/>
                </a:lnTo>
                <a:lnTo>
                  <a:pt x="151683" y="56973"/>
                </a:lnTo>
                <a:lnTo>
                  <a:pt x="146787" y="45505"/>
                </a:lnTo>
                <a:lnTo>
                  <a:pt x="139623" y="34858"/>
                </a:lnTo>
                <a:lnTo>
                  <a:pt x="130482" y="25243"/>
                </a:lnTo>
                <a:lnTo>
                  <a:pt x="119658" y="16870"/>
                </a:lnTo>
                <a:lnTo>
                  <a:pt x="107440" y="9948"/>
                </a:lnTo>
                <a:lnTo>
                  <a:pt x="94122" y="4689"/>
                </a:lnTo>
                <a:lnTo>
                  <a:pt x="79995" y="1303"/>
                </a:lnTo>
                <a:lnTo>
                  <a:pt x="65350" y="0"/>
                </a:lnTo>
                <a:lnTo>
                  <a:pt x="52388" y="748"/>
                </a:lnTo>
                <a:lnTo>
                  <a:pt x="38242" y="3943"/>
                </a:lnTo>
                <a:lnTo>
                  <a:pt x="25893" y="9397"/>
                </a:lnTo>
                <a:lnTo>
                  <a:pt x="15618" y="16846"/>
                </a:lnTo>
                <a:lnTo>
                  <a:pt x="7693" y="26026"/>
                </a:lnTo>
                <a:lnTo>
                  <a:pt x="2395" y="36676"/>
                </a:lnTo>
                <a:lnTo>
                  <a:pt x="0" y="48530"/>
                </a:lnTo>
                <a:lnTo>
                  <a:pt x="784" y="61328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005516" y="1167524"/>
            <a:ext cx="388569" cy="313982"/>
          </a:xfrm>
          <a:custGeom>
            <a:avLst/>
            <a:gdLst/>
            <a:ahLst/>
            <a:cxnLst/>
            <a:rect l="l" t="t" r="r" b="b"/>
            <a:pathLst>
              <a:path w="388569" h="313982">
                <a:moveTo>
                  <a:pt x="257283" y="19088"/>
                </a:moveTo>
                <a:lnTo>
                  <a:pt x="242006" y="13391"/>
                </a:lnTo>
                <a:lnTo>
                  <a:pt x="226656" y="8722"/>
                </a:lnTo>
                <a:lnTo>
                  <a:pt x="211299" y="5064"/>
                </a:lnTo>
                <a:lnTo>
                  <a:pt x="195998" y="2402"/>
                </a:lnTo>
                <a:lnTo>
                  <a:pt x="180815" y="719"/>
                </a:lnTo>
                <a:lnTo>
                  <a:pt x="165816" y="0"/>
                </a:lnTo>
                <a:lnTo>
                  <a:pt x="151062" y="226"/>
                </a:lnTo>
                <a:lnTo>
                  <a:pt x="136618" y="1384"/>
                </a:lnTo>
                <a:lnTo>
                  <a:pt x="122547" y="3456"/>
                </a:lnTo>
                <a:lnTo>
                  <a:pt x="108912" y="6426"/>
                </a:lnTo>
                <a:lnTo>
                  <a:pt x="95778" y="10278"/>
                </a:lnTo>
                <a:lnTo>
                  <a:pt x="83207" y="14996"/>
                </a:lnTo>
                <a:lnTo>
                  <a:pt x="71263" y="20563"/>
                </a:lnTo>
                <a:lnTo>
                  <a:pt x="49511" y="34182"/>
                </a:lnTo>
                <a:lnTo>
                  <a:pt x="31029" y="51006"/>
                </a:lnTo>
                <a:lnTo>
                  <a:pt x="16324" y="70904"/>
                </a:lnTo>
                <a:lnTo>
                  <a:pt x="5989" y="93524"/>
                </a:lnTo>
                <a:lnTo>
                  <a:pt x="746" y="117286"/>
                </a:lnTo>
                <a:lnTo>
                  <a:pt x="0" y="129379"/>
                </a:lnTo>
                <a:lnTo>
                  <a:pt x="461" y="141540"/>
                </a:lnTo>
                <a:lnTo>
                  <a:pt x="4886" y="165849"/>
                </a:lnTo>
                <a:lnTo>
                  <a:pt x="13772" y="189774"/>
                </a:lnTo>
                <a:lnTo>
                  <a:pt x="19811" y="201455"/>
                </a:lnTo>
                <a:lnTo>
                  <a:pt x="26871" y="212875"/>
                </a:lnTo>
                <a:lnTo>
                  <a:pt x="34923" y="223981"/>
                </a:lnTo>
                <a:lnTo>
                  <a:pt x="43934" y="234716"/>
                </a:lnTo>
                <a:lnTo>
                  <a:pt x="53875" y="245026"/>
                </a:lnTo>
                <a:lnTo>
                  <a:pt x="64713" y="254857"/>
                </a:lnTo>
                <a:lnTo>
                  <a:pt x="76419" y="264152"/>
                </a:lnTo>
                <a:lnTo>
                  <a:pt x="88960" y="272859"/>
                </a:lnTo>
                <a:lnTo>
                  <a:pt x="102305" y="280921"/>
                </a:lnTo>
                <a:lnTo>
                  <a:pt x="116425" y="288284"/>
                </a:lnTo>
                <a:lnTo>
                  <a:pt x="131287" y="294893"/>
                </a:lnTo>
                <a:lnTo>
                  <a:pt x="146563" y="300590"/>
                </a:lnTo>
                <a:lnTo>
                  <a:pt x="161911" y="305259"/>
                </a:lnTo>
                <a:lnTo>
                  <a:pt x="177267" y="308917"/>
                </a:lnTo>
                <a:lnTo>
                  <a:pt x="192567" y="311579"/>
                </a:lnTo>
                <a:lnTo>
                  <a:pt x="207749" y="313262"/>
                </a:lnTo>
                <a:lnTo>
                  <a:pt x="222749" y="313982"/>
                </a:lnTo>
                <a:lnTo>
                  <a:pt x="237502" y="313755"/>
                </a:lnTo>
                <a:lnTo>
                  <a:pt x="251947" y="312597"/>
                </a:lnTo>
                <a:lnTo>
                  <a:pt x="266018" y="310525"/>
                </a:lnTo>
                <a:lnTo>
                  <a:pt x="279653" y="307555"/>
                </a:lnTo>
                <a:lnTo>
                  <a:pt x="292788" y="303703"/>
                </a:lnTo>
                <a:lnTo>
                  <a:pt x="305359" y="298985"/>
                </a:lnTo>
                <a:lnTo>
                  <a:pt x="317304" y="293418"/>
                </a:lnTo>
                <a:lnTo>
                  <a:pt x="339057" y="279799"/>
                </a:lnTo>
                <a:lnTo>
                  <a:pt x="357541" y="262975"/>
                </a:lnTo>
                <a:lnTo>
                  <a:pt x="372246" y="243077"/>
                </a:lnTo>
                <a:lnTo>
                  <a:pt x="382581" y="220457"/>
                </a:lnTo>
                <a:lnTo>
                  <a:pt x="387823" y="196696"/>
                </a:lnTo>
                <a:lnTo>
                  <a:pt x="388569" y="184603"/>
                </a:lnTo>
                <a:lnTo>
                  <a:pt x="388107" y="172442"/>
                </a:lnTo>
                <a:lnTo>
                  <a:pt x="383681" y="148135"/>
                </a:lnTo>
                <a:lnTo>
                  <a:pt x="374793" y="124212"/>
                </a:lnTo>
                <a:lnTo>
                  <a:pt x="368754" y="112531"/>
                </a:lnTo>
                <a:lnTo>
                  <a:pt x="361693" y="101111"/>
                </a:lnTo>
                <a:lnTo>
                  <a:pt x="353642" y="90006"/>
                </a:lnTo>
                <a:lnTo>
                  <a:pt x="344630" y="79271"/>
                </a:lnTo>
                <a:lnTo>
                  <a:pt x="334689" y="68961"/>
                </a:lnTo>
                <a:lnTo>
                  <a:pt x="323851" y="59130"/>
                </a:lnTo>
                <a:lnTo>
                  <a:pt x="312146" y="49834"/>
                </a:lnTo>
                <a:lnTo>
                  <a:pt x="299606" y="41126"/>
                </a:lnTo>
                <a:lnTo>
                  <a:pt x="286261" y="33063"/>
                </a:lnTo>
                <a:lnTo>
                  <a:pt x="272144" y="25699"/>
                </a:lnTo>
                <a:lnTo>
                  <a:pt x="257283" y="19088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956963" y="1207100"/>
            <a:ext cx="346481" cy="279987"/>
          </a:xfrm>
          <a:custGeom>
            <a:avLst/>
            <a:gdLst/>
            <a:ahLst/>
            <a:cxnLst/>
            <a:rect l="l" t="t" r="r" b="b"/>
            <a:pathLst>
              <a:path w="346481" h="279987">
                <a:moveTo>
                  <a:pt x="261079" y="270818"/>
                </a:moveTo>
                <a:lnTo>
                  <a:pt x="272289" y="266611"/>
                </a:lnTo>
                <a:lnTo>
                  <a:pt x="282939" y="261645"/>
                </a:lnTo>
                <a:lnTo>
                  <a:pt x="292973" y="255937"/>
                </a:lnTo>
                <a:lnTo>
                  <a:pt x="302335" y="249500"/>
                </a:lnTo>
                <a:lnTo>
                  <a:pt x="310968" y="242349"/>
                </a:lnTo>
                <a:lnTo>
                  <a:pt x="318815" y="234497"/>
                </a:lnTo>
                <a:lnTo>
                  <a:pt x="325820" y="225960"/>
                </a:lnTo>
                <a:lnTo>
                  <a:pt x="331926" y="216753"/>
                </a:lnTo>
                <a:lnTo>
                  <a:pt x="337077" y="206888"/>
                </a:lnTo>
                <a:lnTo>
                  <a:pt x="341141" y="196582"/>
                </a:lnTo>
                <a:lnTo>
                  <a:pt x="344045" y="186068"/>
                </a:lnTo>
                <a:lnTo>
                  <a:pt x="345815" y="175395"/>
                </a:lnTo>
                <a:lnTo>
                  <a:pt x="346481" y="164613"/>
                </a:lnTo>
                <a:lnTo>
                  <a:pt x="346069" y="153769"/>
                </a:lnTo>
                <a:lnTo>
                  <a:pt x="344607" y="142913"/>
                </a:lnTo>
                <a:lnTo>
                  <a:pt x="342123" y="132094"/>
                </a:lnTo>
                <a:lnTo>
                  <a:pt x="338645" y="121360"/>
                </a:lnTo>
                <a:lnTo>
                  <a:pt x="334199" y="110761"/>
                </a:lnTo>
                <a:lnTo>
                  <a:pt x="328815" y="100345"/>
                </a:lnTo>
                <a:lnTo>
                  <a:pt x="322520" y="90161"/>
                </a:lnTo>
                <a:lnTo>
                  <a:pt x="315340" y="80258"/>
                </a:lnTo>
                <a:lnTo>
                  <a:pt x="307305" y="70686"/>
                </a:lnTo>
                <a:lnTo>
                  <a:pt x="298442" y="61492"/>
                </a:lnTo>
                <a:lnTo>
                  <a:pt x="288778" y="52726"/>
                </a:lnTo>
                <a:lnTo>
                  <a:pt x="278341" y="44437"/>
                </a:lnTo>
                <a:lnTo>
                  <a:pt x="267159" y="36673"/>
                </a:lnTo>
                <a:lnTo>
                  <a:pt x="255259" y="29483"/>
                </a:lnTo>
                <a:lnTo>
                  <a:pt x="242670" y="22917"/>
                </a:lnTo>
                <a:lnTo>
                  <a:pt x="229419" y="17023"/>
                </a:lnTo>
                <a:lnTo>
                  <a:pt x="215795" y="11943"/>
                </a:lnTo>
                <a:lnTo>
                  <a:pt x="202108" y="7779"/>
                </a:lnTo>
                <a:lnTo>
                  <a:pt x="188413" y="4517"/>
                </a:lnTo>
                <a:lnTo>
                  <a:pt x="174768" y="2143"/>
                </a:lnTo>
                <a:lnTo>
                  <a:pt x="161230" y="642"/>
                </a:lnTo>
                <a:lnTo>
                  <a:pt x="147854" y="0"/>
                </a:lnTo>
                <a:lnTo>
                  <a:pt x="134698" y="202"/>
                </a:lnTo>
                <a:lnTo>
                  <a:pt x="121818" y="1234"/>
                </a:lnTo>
                <a:lnTo>
                  <a:pt x="109271" y="3081"/>
                </a:lnTo>
                <a:lnTo>
                  <a:pt x="97113" y="5730"/>
                </a:lnTo>
                <a:lnTo>
                  <a:pt x="85401" y="9165"/>
                </a:lnTo>
                <a:lnTo>
                  <a:pt x="71724" y="21002"/>
                </a:lnTo>
                <a:lnTo>
                  <a:pt x="64876" y="31327"/>
                </a:lnTo>
                <a:lnTo>
                  <a:pt x="59099" y="42389"/>
                </a:lnTo>
                <a:lnTo>
                  <a:pt x="54540" y="53948"/>
                </a:lnTo>
                <a:lnTo>
                  <a:pt x="51284" y="65740"/>
                </a:lnTo>
                <a:lnTo>
                  <a:pt x="49297" y="77709"/>
                </a:lnTo>
                <a:lnTo>
                  <a:pt x="48551" y="89802"/>
                </a:lnTo>
                <a:lnTo>
                  <a:pt x="49013" y="101964"/>
                </a:lnTo>
                <a:lnTo>
                  <a:pt x="50652" y="114139"/>
                </a:lnTo>
                <a:lnTo>
                  <a:pt x="53438" y="126273"/>
                </a:lnTo>
                <a:lnTo>
                  <a:pt x="57338" y="138310"/>
                </a:lnTo>
                <a:lnTo>
                  <a:pt x="62324" y="150197"/>
                </a:lnTo>
                <a:lnTo>
                  <a:pt x="68362" y="161878"/>
                </a:lnTo>
                <a:lnTo>
                  <a:pt x="75423" y="173299"/>
                </a:lnTo>
                <a:lnTo>
                  <a:pt x="83474" y="184404"/>
                </a:lnTo>
                <a:lnTo>
                  <a:pt x="92486" y="195139"/>
                </a:lnTo>
                <a:lnTo>
                  <a:pt x="102426" y="205450"/>
                </a:lnTo>
                <a:lnTo>
                  <a:pt x="113265" y="215280"/>
                </a:lnTo>
                <a:lnTo>
                  <a:pt x="124970" y="224576"/>
                </a:lnTo>
                <a:lnTo>
                  <a:pt x="137511" y="233282"/>
                </a:lnTo>
                <a:lnTo>
                  <a:pt x="150857" y="241345"/>
                </a:lnTo>
                <a:lnTo>
                  <a:pt x="164976" y="248708"/>
                </a:lnTo>
                <a:lnTo>
                  <a:pt x="179838" y="255317"/>
                </a:lnTo>
                <a:lnTo>
                  <a:pt x="195114" y="261014"/>
                </a:lnTo>
                <a:lnTo>
                  <a:pt x="210462" y="265683"/>
                </a:lnTo>
                <a:lnTo>
                  <a:pt x="225818" y="269340"/>
                </a:lnTo>
                <a:lnTo>
                  <a:pt x="241119" y="272002"/>
                </a:lnTo>
                <a:lnTo>
                  <a:pt x="252675" y="273283"/>
                </a:lnTo>
                <a:lnTo>
                  <a:pt x="261079" y="270818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113984" y="1287900"/>
            <a:ext cx="350283" cy="283049"/>
          </a:xfrm>
          <a:custGeom>
            <a:avLst/>
            <a:gdLst/>
            <a:ahLst/>
            <a:cxnLst/>
            <a:rect l="l" t="t" r="r" b="b"/>
            <a:pathLst>
              <a:path w="350283" h="283049">
                <a:moveTo>
                  <a:pt x="129033" y="193378"/>
                </a:moveTo>
                <a:lnTo>
                  <a:pt x="143477" y="192220"/>
                </a:lnTo>
                <a:lnTo>
                  <a:pt x="157549" y="190149"/>
                </a:lnTo>
                <a:lnTo>
                  <a:pt x="171184" y="187179"/>
                </a:lnTo>
                <a:lnTo>
                  <a:pt x="184319" y="183326"/>
                </a:lnTo>
                <a:lnTo>
                  <a:pt x="196890" y="178609"/>
                </a:lnTo>
                <a:lnTo>
                  <a:pt x="208834" y="173041"/>
                </a:lnTo>
                <a:lnTo>
                  <a:pt x="220088" y="166640"/>
                </a:lnTo>
                <a:lnTo>
                  <a:pt x="230588" y="159422"/>
                </a:lnTo>
                <a:lnTo>
                  <a:pt x="240270" y="151403"/>
                </a:lnTo>
                <a:lnTo>
                  <a:pt x="249071" y="142599"/>
                </a:lnTo>
                <a:lnTo>
                  <a:pt x="256928" y="133026"/>
                </a:lnTo>
                <a:lnTo>
                  <a:pt x="263776" y="122700"/>
                </a:lnTo>
                <a:lnTo>
                  <a:pt x="269553" y="111639"/>
                </a:lnTo>
                <a:lnTo>
                  <a:pt x="274111" y="100080"/>
                </a:lnTo>
                <a:lnTo>
                  <a:pt x="277368" y="88288"/>
                </a:lnTo>
                <a:lnTo>
                  <a:pt x="279354" y="76319"/>
                </a:lnTo>
                <a:lnTo>
                  <a:pt x="280100" y="64226"/>
                </a:lnTo>
                <a:lnTo>
                  <a:pt x="279638" y="52066"/>
                </a:lnTo>
                <a:lnTo>
                  <a:pt x="270089" y="37070"/>
                </a:lnTo>
                <a:lnTo>
                  <a:pt x="258059" y="29801"/>
                </a:lnTo>
                <a:lnTo>
                  <a:pt x="245332" y="23163"/>
                </a:lnTo>
                <a:lnTo>
                  <a:pt x="231936" y="17204"/>
                </a:lnTo>
                <a:lnTo>
                  <a:pt x="218163" y="12070"/>
                </a:lnTo>
                <a:lnTo>
                  <a:pt x="204325" y="7861"/>
                </a:lnTo>
                <a:lnTo>
                  <a:pt x="190481" y="4565"/>
                </a:lnTo>
                <a:lnTo>
                  <a:pt x="176687" y="2165"/>
                </a:lnTo>
                <a:lnTo>
                  <a:pt x="163000" y="648"/>
                </a:lnTo>
                <a:lnTo>
                  <a:pt x="149478" y="0"/>
                </a:lnTo>
                <a:lnTo>
                  <a:pt x="136178" y="204"/>
                </a:lnTo>
                <a:lnTo>
                  <a:pt x="123157" y="1247"/>
                </a:lnTo>
                <a:lnTo>
                  <a:pt x="110472" y="3115"/>
                </a:lnTo>
                <a:lnTo>
                  <a:pt x="98181" y="5792"/>
                </a:lnTo>
                <a:lnTo>
                  <a:pt x="86340" y="9264"/>
                </a:lnTo>
                <a:lnTo>
                  <a:pt x="75008" y="13517"/>
                </a:lnTo>
                <a:lnTo>
                  <a:pt x="64241" y="18535"/>
                </a:lnTo>
                <a:lnTo>
                  <a:pt x="54097" y="24305"/>
                </a:lnTo>
                <a:lnTo>
                  <a:pt x="44632" y="30811"/>
                </a:lnTo>
                <a:lnTo>
                  <a:pt x="35904" y="38040"/>
                </a:lnTo>
                <a:lnTo>
                  <a:pt x="27971" y="45976"/>
                </a:lnTo>
                <a:lnTo>
                  <a:pt x="20889" y="54605"/>
                </a:lnTo>
                <a:lnTo>
                  <a:pt x="14715" y="63913"/>
                </a:lnTo>
                <a:lnTo>
                  <a:pt x="9508" y="73884"/>
                </a:lnTo>
                <a:lnTo>
                  <a:pt x="5399" y="84306"/>
                </a:lnTo>
                <a:lnTo>
                  <a:pt x="2463" y="94937"/>
                </a:lnTo>
                <a:lnTo>
                  <a:pt x="672" y="105729"/>
                </a:lnTo>
                <a:lnTo>
                  <a:pt x="0" y="116631"/>
                </a:lnTo>
                <a:lnTo>
                  <a:pt x="416" y="127595"/>
                </a:lnTo>
                <a:lnTo>
                  <a:pt x="1894" y="138572"/>
                </a:lnTo>
                <a:lnTo>
                  <a:pt x="4405" y="149510"/>
                </a:lnTo>
                <a:lnTo>
                  <a:pt x="7922" y="160362"/>
                </a:lnTo>
                <a:lnTo>
                  <a:pt x="11804" y="169619"/>
                </a:lnTo>
                <a:lnTo>
                  <a:pt x="22817" y="174517"/>
                </a:lnTo>
                <a:lnTo>
                  <a:pt x="38094" y="180213"/>
                </a:lnTo>
                <a:lnTo>
                  <a:pt x="53441" y="184882"/>
                </a:lnTo>
                <a:lnTo>
                  <a:pt x="68797" y="188540"/>
                </a:lnTo>
                <a:lnTo>
                  <a:pt x="84098" y="191202"/>
                </a:lnTo>
                <a:lnTo>
                  <a:pt x="99280" y="192885"/>
                </a:lnTo>
                <a:lnTo>
                  <a:pt x="114279" y="193605"/>
                </a:lnTo>
                <a:lnTo>
                  <a:pt x="129033" y="193378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293678" y="844473"/>
            <a:ext cx="191661" cy="154776"/>
          </a:xfrm>
          <a:custGeom>
            <a:avLst/>
            <a:gdLst/>
            <a:ahLst/>
            <a:cxnLst/>
            <a:rect l="l" t="t" r="r" b="b"/>
            <a:pathLst>
              <a:path w="191661" h="154776">
                <a:moveTo>
                  <a:pt x="126917" y="9341"/>
                </a:moveTo>
                <a:lnTo>
                  <a:pt x="125110" y="8619"/>
                </a:lnTo>
                <a:lnTo>
                  <a:pt x="111528" y="4151"/>
                </a:lnTo>
                <a:lnTo>
                  <a:pt x="97937" y="1294"/>
                </a:lnTo>
                <a:lnTo>
                  <a:pt x="84519" y="0"/>
                </a:lnTo>
                <a:lnTo>
                  <a:pt x="71454" y="222"/>
                </a:lnTo>
                <a:lnTo>
                  <a:pt x="58925" y="1916"/>
                </a:lnTo>
                <a:lnTo>
                  <a:pt x="47114" y="5034"/>
                </a:lnTo>
                <a:lnTo>
                  <a:pt x="36201" y="9529"/>
                </a:lnTo>
                <a:lnTo>
                  <a:pt x="26369" y="15357"/>
                </a:lnTo>
                <a:lnTo>
                  <a:pt x="17800" y="22470"/>
                </a:lnTo>
                <a:lnTo>
                  <a:pt x="10674" y="30822"/>
                </a:lnTo>
                <a:lnTo>
                  <a:pt x="5175" y="40367"/>
                </a:lnTo>
                <a:lnTo>
                  <a:pt x="1351" y="51741"/>
                </a:lnTo>
                <a:lnTo>
                  <a:pt x="0" y="62430"/>
                </a:lnTo>
                <a:lnTo>
                  <a:pt x="597" y="73247"/>
                </a:lnTo>
                <a:lnTo>
                  <a:pt x="3052" y="84035"/>
                </a:lnTo>
                <a:lnTo>
                  <a:pt x="7277" y="94636"/>
                </a:lnTo>
                <a:lnTo>
                  <a:pt x="13180" y="104891"/>
                </a:lnTo>
                <a:lnTo>
                  <a:pt x="20672" y="114641"/>
                </a:lnTo>
                <a:lnTo>
                  <a:pt x="29664" y="123729"/>
                </a:lnTo>
                <a:lnTo>
                  <a:pt x="40066" y="131996"/>
                </a:lnTo>
                <a:lnTo>
                  <a:pt x="51787" y="139284"/>
                </a:lnTo>
                <a:lnTo>
                  <a:pt x="64738" y="145434"/>
                </a:lnTo>
                <a:lnTo>
                  <a:pt x="80140" y="150626"/>
                </a:lnTo>
                <a:lnTo>
                  <a:pt x="93732" y="153482"/>
                </a:lnTo>
                <a:lnTo>
                  <a:pt x="107152" y="154776"/>
                </a:lnTo>
                <a:lnTo>
                  <a:pt x="120217" y="154552"/>
                </a:lnTo>
                <a:lnTo>
                  <a:pt x="132746" y="152858"/>
                </a:lnTo>
                <a:lnTo>
                  <a:pt x="144557" y="149740"/>
                </a:lnTo>
                <a:lnTo>
                  <a:pt x="155468" y="145244"/>
                </a:lnTo>
                <a:lnTo>
                  <a:pt x="165299" y="139416"/>
                </a:lnTo>
                <a:lnTo>
                  <a:pt x="173868" y="132304"/>
                </a:lnTo>
                <a:lnTo>
                  <a:pt x="180993" y="123952"/>
                </a:lnTo>
                <a:lnTo>
                  <a:pt x="186492" y="114408"/>
                </a:lnTo>
                <a:lnTo>
                  <a:pt x="190311" y="103040"/>
                </a:lnTo>
                <a:lnTo>
                  <a:pt x="191661" y="92351"/>
                </a:lnTo>
                <a:lnTo>
                  <a:pt x="191063" y="81533"/>
                </a:lnTo>
                <a:lnTo>
                  <a:pt x="188607" y="70744"/>
                </a:lnTo>
                <a:lnTo>
                  <a:pt x="184382" y="60143"/>
                </a:lnTo>
                <a:lnTo>
                  <a:pt x="178478" y="49887"/>
                </a:lnTo>
                <a:lnTo>
                  <a:pt x="170984" y="40136"/>
                </a:lnTo>
                <a:lnTo>
                  <a:pt x="161992" y="31047"/>
                </a:lnTo>
                <a:lnTo>
                  <a:pt x="151590" y="22779"/>
                </a:lnTo>
                <a:lnTo>
                  <a:pt x="139868" y="15491"/>
                </a:lnTo>
                <a:lnTo>
                  <a:pt x="126917" y="9341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293678" y="844473"/>
            <a:ext cx="191661" cy="154776"/>
          </a:xfrm>
          <a:custGeom>
            <a:avLst/>
            <a:gdLst/>
            <a:ahLst/>
            <a:cxnLst/>
            <a:rect l="l" t="t" r="r" b="b"/>
            <a:pathLst>
              <a:path w="191661" h="154776">
                <a:moveTo>
                  <a:pt x="126917" y="9341"/>
                </a:moveTo>
                <a:lnTo>
                  <a:pt x="125110" y="8619"/>
                </a:lnTo>
                <a:lnTo>
                  <a:pt x="111528" y="4151"/>
                </a:lnTo>
                <a:lnTo>
                  <a:pt x="97937" y="1294"/>
                </a:lnTo>
                <a:lnTo>
                  <a:pt x="84519" y="0"/>
                </a:lnTo>
                <a:lnTo>
                  <a:pt x="71454" y="222"/>
                </a:lnTo>
                <a:lnTo>
                  <a:pt x="58925" y="1916"/>
                </a:lnTo>
                <a:lnTo>
                  <a:pt x="47114" y="5034"/>
                </a:lnTo>
                <a:lnTo>
                  <a:pt x="36201" y="9529"/>
                </a:lnTo>
                <a:lnTo>
                  <a:pt x="26369" y="15357"/>
                </a:lnTo>
                <a:lnTo>
                  <a:pt x="17800" y="22470"/>
                </a:lnTo>
                <a:lnTo>
                  <a:pt x="10674" y="30822"/>
                </a:lnTo>
                <a:lnTo>
                  <a:pt x="5175" y="40367"/>
                </a:lnTo>
                <a:lnTo>
                  <a:pt x="1351" y="51741"/>
                </a:lnTo>
                <a:lnTo>
                  <a:pt x="0" y="62430"/>
                </a:lnTo>
                <a:lnTo>
                  <a:pt x="597" y="73247"/>
                </a:lnTo>
                <a:lnTo>
                  <a:pt x="3052" y="84035"/>
                </a:lnTo>
                <a:lnTo>
                  <a:pt x="7277" y="94636"/>
                </a:lnTo>
                <a:lnTo>
                  <a:pt x="13180" y="104891"/>
                </a:lnTo>
                <a:lnTo>
                  <a:pt x="20672" y="114641"/>
                </a:lnTo>
                <a:lnTo>
                  <a:pt x="29664" y="123729"/>
                </a:lnTo>
                <a:lnTo>
                  <a:pt x="40066" y="131996"/>
                </a:lnTo>
                <a:lnTo>
                  <a:pt x="51787" y="139284"/>
                </a:lnTo>
                <a:lnTo>
                  <a:pt x="64738" y="145434"/>
                </a:lnTo>
                <a:lnTo>
                  <a:pt x="80140" y="150626"/>
                </a:lnTo>
                <a:lnTo>
                  <a:pt x="93732" y="153482"/>
                </a:lnTo>
                <a:lnTo>
                  <a:pt x="107152" y="154776"/>
                </a:lnTo>
                <a:lnTo>
                  <a:pt x="120217" y="154552"/>
                </a:lnTo>
                <a:lnTo>
                  <a:pt x="132746" y="152858"/>
                </a:lnTo>
                <a:lnTo>
                  <a:pt x="144557" y="149740"/>
                </a:lnTo>
                <a:lnTo>
                  <a:pt x="155468" y="145244"/>
                </a:lnTo>
                <a:lnTo>
                  <a:pt x="165299" y="139416"/>
                </a:lnTo>
                <a:lnTo>
                  <a:pt x="173868" y="132304"/>
                </a:lnTo>
                <a:lnTo>
                  <a:pt x="180993" y="123952"/>
                </a:lnTo>
                <a:lnTo>
                  <a:pt x="186492" y="114408"/>
                </a:lnTo>
                <a:lnTo>
                  <a:pt x="190311" y="103040"/>
                </a:lnTo>
                <a:lnTo>
                  <a:pt x="191661" y="92351"/>
                </a:lnTo>
                <a:lnTo>
                  <a:pt x="191063" y="81533"/>
                </a:lnTo>
                <a:lnTo>
                  <a:pt x="188607" y="70744"/>
                </a:lnTo>
                <a:lnTo>
                  <a:pt x="184382" y="60143"/>
                </a:lnTo>
                <a:lnTo>
                  <a:pt x="178478" y="49887"/>
                </a:lnTo>
                <a:lnTo>
                  <a:pt x="170984" y="40136"/>
                </a:lnTo>
                <a:lnTo>
                  <a:pt x="161992" y="31047"/>
                </a:lnTo>
                <a:lnTo>
                  <a:pt x="151590" y="22779"/>
                </a:lnTo>
                <a:lnTo>
                  <a:pt x="139868" y="15491"/>
                </a:lnTo>
                <a:lnTo>
                  <a:pt x="126917" y="9341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269713" y="863937"/>
            <a:ext cx="170924" cy="138124"/>
          </a:xfrm>
          <a:custGeom>
            <a:avLst/>
            <a:gdLst/>
            <a:ahLst/>
            <a:cxnLst/>
            <a:rect l="l" t="t" r="r" b="b"/>
            <a:pathLst>
              <a:path w="170924" h="138124">
                <a:moveTo>
                  <a:pt x="134018" y="131672"/>
                </a:moveTo>
                <a:lnTo>
                  <a:pt x="144329" y="126406"/>
                </a:lnTo>
                <a:lnTo>
                  <a:pt x="153299" y="119679"/>
                </a:lnTo>
                <a:lnTo>
                  <a:pt x="160700" y="111549"/>
                </a:lnTo>
                <a:lnTo>
                  <a:pt x="166303" y="102074"/>
                </a:lnTo>
                <a:lnTo>
                  <a:pt x="169508" y="92808"/>
                </a:lnTo>
                <a:lnTo>
                  <a:pt x="170924" y="82128"/>
                </a:lnTo>
                <a:lnTo>
                  <a:pt x="170158" y="71309"/>
                </a:lnTo>
                <a:lnTo>
                  <a:pt x="167323" y="60549"/>
                </a:lnTo>
                <a:lnTo>
                  <a:pt x="162532" y="50048"/>
                </a:lnTo>
                <a:lnTo>
                  <a:pt x="155897" y="40004"/>
                </a:lnTo>
                <a:lnTo>
                  <a:pt x="147532" y="30617"/>
                </a:lnTo>
                <a:lnTo>
                  <a:pt x="137549" y="22086"/>
                </a:lnTo>
                <a:lnTo>
                  <a:pt x="126060" y="14609"/>
                </a:lnTo>
                <a:lnTo>
                  <a:pt x="113179" y="8386"/>
                </a:lnTo>
                <a:lnTo>
                  <a:pt x="100581" y="4067"/>
                </a:lnTo>
                <a:lnTo>
                  <a:pt x="86987" y="1157"/>
                </a:lnTo>
                <a:lnTo>
                  <a:pt x="73594" y="0"/>
                </a:lnTo>
                <a:lnTo>
                  <a:pt x="60628" y="536"/>
                </a:lnTo>
                <a:lnTo>
                  <a:pt x="48320" y="2707"/>
                </a:lnTo>
                <a:lnTo>
                  <a:pt x="39580" y="5574"/>
                </a:lnTo>
                <a:lnTo>
                  <a:pt x="34641" y="11363"/>
                </a:lnTo>
                <a:lnTo>
                  <a:pt x="29141" y="20909"/>
                </a:lnTo>
                <a:lnTo>
                  <a:pt x="25319" y="32276"/>
                </a:lnTo>
                <a:lnTo>
                  <a:pt x="23966" y="42964"/>
                </a:lnTo>
                <a:lnTo>
                  <a:pt x="24562" y="53780"/>
                </a:lnTo>
                <a:lnTo>
                  <a:pt x="27017" y="64568"/>
                </a:lnTo>
                <a:lnTo>
                  <a:pt x="31241" y="75168"/>
                </a:lnTo>
                <a:lnTo>
                  <a:pt x="37144" y="85422"/>
                </a:lnTo>
                <a:lnTo>
                  <a:pt x="44637" y="95172"/>
                </a:lnTo>
                <a:lnTo>
                  <a:pt x="53629" y="104259"/>
                </a:lnTo>
                <a:lnTo>
                  <a:pt x="64030" y="112525"/>
                </a:lnTo>
                <a:lnTo>
                  <a:pt x="75752" y="119813"/>
                </a:lnTo>
                <a:lnTo>
                  <a:pt x="88704" y="125963"/>
                </a:lnTo>
                <a:lnTo>
                  <a:pt x="104106" y="131155"/>
                </a:lnTo>
                <a:lnTo>
                  <a:pt x="117699" y="134011"/>
                </a:lnTo>
                <a:lnTo>
                  <a:pt x="124800" y="134696"/>
                </a:lnTo>
                <a:lnTo>
                  <a:pt x="134018" y="131672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347169" y="903786"/>
            <a:ext cx="172836" cy="139672"/>
          </a:xfrm>
          <a:custGeom>
            <a:avLst/>
            <a:gdLst/>
            <a:ahLst/>
            <a:cxnLst/>
            <a:rect l="l" t="t" r="r" b="b"/>
            <a:pathLst>
              <a:path w="172836" h="139672">
                <a:moveTo>
                  <a:pt x="66727" y="95232"/>
                </a:moveTo>
                <a:lnTo>
                  <a:pt x="79256" y="93538"/>
                </a:lnTo>
                <a:lnTo>
                  <a:pt x="91067" y="90420"/>
                </a:lnTo>
                <a:lnTo>
                  <a:pt x="101979" y="85924"/>
                </a:lnTo>
                <a:lnTo>
                  <a:pt x="111810" y="80097"/>
                </a:lnTo>
                <a:lnTo>
                  <a:pt x="120378" y="72984"/>
                </a:lnTo>
                <a:lnTo>
                  <a:pt x="127503" y="64632"/>
                </a:lnTo>
                <a:lnTo>
                  <a:pt x="133003" y="55088"/>
                </a:lnTo>
                <a:lnTo>
                  <a:pt x="136822" y="43720"/>
                </a:lnTo>
                <a:lnTo>
                  <a:pt x="138172" y="33031"/>
                </a:lnTo>
                <a:lnTo>
                  <a:pt x="137573" y="22213"/>
                </a:lnTo>
                <a:lnTo>
                  <a:pt x="127327" y="14706"/>
                </a:lnTo>
                <a:lnTo>
                  <a:pt x="114440" y="8492"/>
                </a:lnTo>
                <a:lnTo>
                  <a:pt x="100361" y="3760"/>
                </a:lnTo>
                <a:lnTo>
                  <a:pt x="86778" y="1016"/>
                </a:lnTo>
                <a:lnTo>
                  <a:pt x="73411" y="0"/>
                </a:lnTo>
                <a:lnTo>
                  <a:pt x="60485" y="653"/>
                </a:lnTo>
                <a:lnTo>
                  <a:pt x="48223" y="2921"/>
                </a:lnTo>
                <a:lnTo>
                  <a:pt x="36847" y="6745"/>
                </a:lnTo>
                <a:lnTo>
                  <a:pt x="26583" y="12069"/>
                </a:lnTo>
                <a:lnTo>
                  <a:pt x="17652" y="18835"/>
                </a:lnTo>
                <a:lnTo>
                  <a:pt x="10279" y="26988"/>
                </a:lnTo>
                <a:lnTo>
                  <a:pt x="4687" y="36470"/>
                </a:lnTo>
                <a:lnTo>
                  <a:pt x="1210" y="46869"/>
                </a:lnTo>
                <a:lnTo>
                  <a:pt x="0" y="57569"/>
                </a:lnTo>
                <a:lnTo>
                  <a:pt x="938" y="68391"/>
                </a:lnTo>
                <a:lnTo>
                  <a:pt x="3914" y="79140"/>
                </a:lnTo>
                <a:lnTo>
                  <a:pt x="6015" y="83630"/>
                </a:lnTo>
                <a:lnTo>
                  <a:pt x="11248" y="86114"/>
                </a:lnTo>
                <a:lnTo>
                  <a:pt x="26650" y="91307"/>
                </a:lnTo>
                <a:lnTo>
                  <a:pt x="40243" y="94163"/>
                </a:lnTo>
                <a:lnTo>
                  <a:pt x="53662" y="95456"/>
                </a:lnTo>
                <a:lnTo>
                  <a:pt x="66727" y="95232"/>
                </a:lnTo>
                <a:close/>
              </a:path>
            </a:pathLst>
          </a:custGeom>
          <a:solidFill>
            <a:srgbClr val="89FD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30886" y="1888820"/>
            <a:ext cx="9831362" cy="1758340"/>
          </a:xfrm>
          <a:custGeom>
            <a:avLst/>
            <a:gdLst/>
            <a:ahLst/>
            <a:cxnLst/>
            <a:rect l="l" t="t" r="r" b="b"/>
            <a:pathLst>
              <a:path w="9831362" h="1758340">
                <a:moveTo>
                  <a:pt x="9831362" y="1758340"/>
                </a:moveTo>
                <a:lnTo>
                  <a:pt x="9831362" y="0"/>
                </a:lnTo>
                <a:lnTo>
                  <a:pt x="0" y="0"/>
                </a:lnTo>
                <a:lnTo>
                  <a:pt x="0" y="1758340"/>
                </a:lnTo>
                <a:lnTo>
                  <a:pt x="9831362" y="1758340"/>
                </a:lnTo>
                <a:close/>
              </a:path>
            </a:pathLst>
          </a:custGeom>
          <a:solidFill>
            <a:srgbClr val="12121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30886" y="1888820"/>
            <a:ext cx="9831362" cy="1758340"/>
          </a:xfrm>
          <a:custGeom>
            <a:avLst/>
            <a:gdLst/>
            <a:ahLst/>
            <a:cxnLst/>
            <a:rect l="l" t="t" r="r" b="b"/>
            <a:pathLst>
              <a:path w="9831362" h="1758340">
                <a:moveTo>
                  <a:pt x="9831362" y="1758340"/>
                </a:moveTo>
                <a:lnTo>
                  <a:pt x="0" y="1758340"/>
                </a:lnTo>
                <a:lnTo>
                  <a:pt x="0" y="0"/>
                </a:lnTo>
                <a:lnTo>
                  <a:pt x="9831362" y="0"/>
                </a:lnTo>
                <a:lnTo>
                  <a:pt x="9831362" y="1758340"/>
                </a:lnTo>
                <a:close/>
              </a:path>
            </a:pathLst>
          </a:custGeom>
          <a:ln w="12700">
            <a:solidFill>
              <a:srgbClr val="12121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2204" y="1717738"/>
            <a:ext cx="9831362" cy="1758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766" y="15142761"/>
            <a:ext cx="10049637" cy="391172"/>
          </a:xfrm>
          <a:custGeom>
            <a:avLst/>
            <a:gdLst/>
            <a:ahLst/>
            <a:cxnLst/>
            <a:rect l="l" t="t" r="r" b="b"/>
            <a:pathLst>
              <a:path w="10049637" h="391172">
                <a:moveTo>
                  <a:pt x="10049633" y="378472"/>
                </a:moveTo>
                <a:lnTo>
                  <a:pt x="10049633" y="0"/>
                </a:lnTo>
                <a:lnTo>
                  <a:pt x="0" y="12687"/>
                </a:lnTo>
                <a:lnTo>
                  <a:pt x="0" y="391172"/>
                </a:lnTo>
                <a:lnTo>
                  <a:pt x="10049633" y="378472"/>
                </a:lnTo>
                <a:close/>
              </a:path>
            </a:pathLst>
          </a:custGeom>
          <a:solidFill>
            <a:srgbClr val="AC8B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259914" y="15275777"/>
            <a:ext cx="95224" cy="106311"/>
          </a:xfrm>
          <a:custGeom>
            <a:avLst/>
            <a:gdLst/>
            <a:ahLst/>
            <a:cxnLst/>
            <a:rect l="l" t="t" r="r" b="b"/>
            <a:pathLst>
              <a:path w="95224" h="106311">
                <a:moveTo>
                  <a:pt x="35318" y="64693"/>
                </a:moveTo>
                <a:lnTo>
                  <a:pt x="39065" y="43726"/>
                </a:lnTo>
                <a:lnTo>
                  <a:pt x="59575" y="43726"/>
                </a:lnTo>
                <a:lnTo>
                  <a:pt x="55829" y="64693"/>
                </a:lnTo>
                <a:lnTo>
                  <a:pt x="53568" y="78320"/>
                </a:lnTo>
                <a:lnTo>
                  <a:pt x="48641" y="106311"/>
                </a:lnTo>
                <a:lnTo>
                  <a:pt x="63919" y="106311"/>
                </a:lnTo>
                <a:lnTo>
                  <a:pt x="68707" y="78320"/>
                </a:lnTo>
                <a:lnTo>
                  <a:pt x="86664" y="78320"/>
                </a:lnTo>
                <a:lnTo>
                  <a:pt x="88912" y="64693"/>
                </a:lnTo>
                <a:lnTo>
                  <a:pt x="71107" y="64693"/>
                </a:lnTo>
                <a:lnTo>
                  <a:pt x="74853" y="43726"/>
                </a:lnTo>
                <a:lnTo>
                  <a:pt x="92811" y="43726"/>
                </a:lnTo>
                <a:lnTo>
                  <a:pt x="95224" y="29946"/>
                </a:lnTo>
                <a:lnTo>
                  <a:pt x="77089" y="29946"/>
                </a:lnTo>
                <a:lnTo>
                  <a:pt x="82346" y="0"/>
                </a:lnTo>
                <a:lnTo>
                  <a:pt x="67068" y="0"/>
                </a:lnTo>
                <a:lnTo>
                  <a:pt x="61810" y="29946"/>
                </a:lnTo>
                <a:lnTo>
                  <a:pt x="41440" y="29946"/>
                </a:lnTo>
                <a:lnTo>
                  <a:pt x="35318" y="64693"/>
                </a:lnTo>
                <a:close/>
              </a:path>
              <a:path w="95224" h="106311">
                <a:moveTo>
                  <a:pt x="35318" y="64693"/>
                </a:moveTo>
                <a:lnTo>
                  <a:pt x="41440" y="29946"/>
                </a:lnTo>
                <a:lnTo>
                  <a:pt x="46697" y="0"/>
                </a:lnTo>
                <a:lnTo>
                  <a:pt x="31419" y="0"/>
                </a:lnTo>
                <a:lnTo>
                  <a:pt x="26187" y="29946"/>
                </a:lnTo>
                <a:lnTo>
                  <a:pt x="8496" y="29946"/>
                </a:lnTo>
                <a:lnTo>
                  <a:pt x="6273" y="43726"/>
                </a:lnTo>
                <a:lnTo>
                  <a:pt x="23787" y="43726"/>
                </a:lnTo>
                <a:lnTo>
                  <a:pt x="20040" y="64693"/>
                </a:lnTo>
                <a:lnTo>
                  <a:pt x="2222" y="64693"/>
                </a:lnTo>
                <a:lnTo>
                  <a:pt x="0" y="78320"/>
                </a:lnTo>
                <a:lnTo>
                  <a:pt x="17805" y="78320"/>
                </a:lnTo>
                <a:lnTo>
                  <a:pt x="13017" y="106311"/>
                </a:lnTo>
                <a:lnTo>
                  <a:pt x="28270" y="106311"/>
                </a:lnTo>
                <a:lnTo>
                  <a:pt x="33083" y="78320"/>
                </a:lnTo>
                <a:lnTo>
                  <a:pt x="53568" y="78320"/>
                </a:lnTo>
                <a:lnTo>
                  <a:pt x="55829" y="64693"/>
                </a:lnTo>
                <a:lnTo>
                  <a:pt x="35318" y="6469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70715" y="15275775"/>
            <a:ext cx="18999" cy="106324"/>
          </a:xfrm>
          <a:custGeom>
            <a:avLst/>
            <a:gdLst/>
            <a:ahLst/>
            <a:cxnLst/>
            <a:rect l="l" t="t" r="r" b="b"/>
            <a:pathLst>
              <a:path w="18999" h="106324">
                <a:moveTo>
                  <a:pt x="0" y="29959"/>
                </a:moveTo>
                <a:lnTo>
                  <a:pt x="0" y="106324"/>
                </a:lnTo>
                <a:lnTo>
                  <a:pt x="18999" y="106324"/>
                </a:lnTo>
                <a:lnTo>
                  <a:pt x="18999" y="29959"/>
                </a:lnTo>
                <a:lnTo>
                  <a:pt x="0" y="29959"/>
                </a:lnTo>
                <a:close/>
              </a:path>
              <a:path w="18999" h="106324">
                <a:moveTo>
                  <a:pt x="0" y="0"/>
                </a:moveTo>
                <a:lnTo>
                  <a:pt x="0" y="16916"/>
                </a:lnTo>
                <a:lnTo>
                  <a:pt x="18846" y="16916"/>
                </a:lnTo>
                <a:lnTo>
                  <a:pt x="18846" y="0"/>
                </a:lnTo>
                <a:lnTo>
                  <a:pt x="0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380215" y="15274810"/>
            <a:ext cx="0" cy="107289"/>
          </a:xfrm>
          <a:custGeom>
            <a:avLst/>
            <a:gdLst/>
            <a:ahLst/>
            <a:cxnLst/>
            <a:rect l="l" t="t" r="r" b="b"/>
            <a:pathLst>
              <a:path h="107289">
                <a:moveTo>
                  <a:pt x="0" y="0"/>
                </a:moveTo>
                <a:lnTo>
                  <a:pt x="0" y="107289"/>
                </a:lnTo>
              </a:path>
            </a:pathLst>
          </a:custGeom>
          <a:ln w="20269">
            <a:solidFill>
              <a:srgbClr val="FEFF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410671" y="15303929"/>
            <a:ext cx="71882" cy="78168"/>
          </a:xfrm>
          <a:custGeom>
            <a:avLst/>
            <a:gdLst/>
            <a:ahLst/>
            <a:cxnLst/>
            <a:rect l="l" t="t" r="r" b="b"/>
            <a:pathLst>
              <a:path w="71882" h="78168">
                <a:moveTo>
                  <a:pt x="0" y="78168"/>
                </a:moveTo>
                <a:lnTo>
                  <a:pt x="19024" y="78168"/>
                </a:lnTo>
                <a:lnTo>
                  <a:pt x="19024" y="39535"/>
                </a:lnTo>
                <a:lnTo>
                  <a:pt x="19316" y="36093"/>
                </a:lnTo>
                <a:lnTo>
                  <a:pt x="20383" y="32943"/>
                </a:lnTo>
                <a:lnTo>
                  <a:pt x="20498" y="32582"/>
                </a:lnTo>
                <a:lnTo>
                  <a:pt x="28019" y="21625"/>
                </a:lnTo>
                <a:lnTo>
                  <a:pt x="40881" y="17373"/>
                </a:lnTo>
                <a:lnTo>
                  <a:pt x="50622" y="17373"/>
                </a:lnTo>
                <a:lnTo>
                  <a:pt x="53009" y="23660"/>
                </a:lnTo>
                <a:lnTo>
                  <a:pt x="53009" y="78168"/>
                </a:lnTo>
                <a:lnTo>
                  <a:pt x="71882" y="78168"/>
                </a:lnTo>
                <a:lnTo>
                  <a:pt x="71854" y="27208"/>
                </a:lnTo>
                <a:lnTo>
                  <a:pt x="68383" y="11751"/>
                </a:lnTo>
                <a:lnTo>
                  <a:pt x="59410" y="2852"/>
                </a:lnTo>
                <a:lnTo>
                  <a:pt x="45389" y="0"/>
                </a:lnTo>
                <a:lnTo>
                  <a:pt x="37282" y="951"/>
                </a:lnTo>
                <a:lnTo>
                  <a:pt x="24899" y="7419"/>
                </a:lnTo>
                <a:lnTo>
                  <a:pt x="18275" y="15875"/>
                </a:lnTo>
                <a:lnTo>
                  <a:pt x="18275" y="1790"/>
                </a:lnTo>
                <a:lnTo>
                  <a:pt x="0" y="1790"/>
                </a:lnTo>
                <a:lnTo>
                  <a:pt x="0" y="781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496911" y="15303934"/>
            <a:ext cx="72936" cy="79959"/>
          </a:xfrm>
          <a:custGeom>
            <a:avLst/>
            <a:gdLst/>
            <a:ahLst/>
            <a:cxnLst/>
            <a:rect l="l" t="t" r="r" b="b"/>
            <a:pathLst>
              <a:path w="72936" h="79959">
                <a:moveTo>
                  <a:pt x="0" y="39979"/>
                </a:moveTo>
                <a:lnTo>
                  <a:pt x="670" y="47651"/>
                </a:lnTo>
                <a:lnTo>
                  <a:pt x="5305" y="60487"/>
                </a:lnTo>
                <a:lnTo>
                  <a:pt x="13960" y="70728"/>
                </a:lnTo>
                <a:lnTo>
                  <a:pt x="26178" y="77507"/>
                </a:lnTo>
                <a:lnTo>
                  <a:pt x="41503" y="79959"/>
                </a:lnTo>
                <a:lnTo>
                  <a:pt x="53479" y="79768"/>
                </a:lnTo>
                <a:lnTo>
                  <a:pt x="63583" y="76934"/>
                </a:lnTo>
                <a:lnTo>
                  <a:pt x="72936" y="67525"/>
                </a:lnTo>
                <a:lnTo>
                  <a:pt x="65582" y="54051"/>
                </a:lnTo>
                <a:lnTo>
                  <a:pt x="56019" y="63766"/>
                </a:lnTo>
                <a:lnTo>
                  <a:pt x="43141" y="63766"/>
                </a:lnTo>
                <a:lnTo>
                  <a:pt x="33375" y="61870"/>
                </a:lnTo>
                <a:lnTo>
                  <a:pt x="23057" y="53095"/>
                </a:lnTo>
                <a:lnTo>
                  <a:pt x="19329" y="39827"/>
                </a:lnTo>
                <a:lnTo>
                  <a:pt x="20772" y="31188"/>
                </a:lnTo>
                <a:lnTo>
                  <a:pt x="28772" y="20385"/>
                </a:lnTo>
                <a:lnTo>
                  <a:pt x="42544" y="16167"/>
                </a:lnTo>
                <a:lnTo>
                  <a:pt x="54521" y="16167"/>
                </a:lnTo>
                <a:lnTo>
                  <a:pt x="62458" y="24396"/>
                </a:lnTo>
                <a:lnTo>
                  <a:pt x="70853" y="11379"/>
                </a:lnTo>
                <a:lnTo>
                  <a:pt x="69790" y="10270"/>
                </a:lnTo>
                <a:lnTo>
                  <a:pt x="60558" y="4062"/>
                </a:lnTo>
                <a:lnTo>
                  <a:pt x="41503" y="0"/>
                </a:lnTo>
                <a:lnTo>
                  <a:pt x="32906" y="743"/>
                </a:lnTo>
                <a:lnTo>
                  <a:pt x="19195" y="5711"/>
                </a:lnTo>
                <a:lnTo>
                  <a:pt x="8835" y="14539"/>
                </a:lnTo>
                <a:lnTo>
                  <a:pt x="2285" y="26278"/>
                </a:lnTo>
                <a:lnTo>
                  <a:pt x="0" y="399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584080" y="15303929"/>
            <a:ext cx="116776" cy="78168"/>
          </a:xfrm>
          <a:custGeom>
            <a:avLst/>
            <a:gdLst/>
            <a:ahLst/>
            <a:cxnLst/>
            <a:rect l="l" t="t" r="r" b="b"/>
            <a:pathLst>
              <a:path w="116776" h="78168">
                <a:moveTo>
                  <a:pt x="0" y="78168"/>
                </a:moveTo>
                <a:lnTo>
                  <a:pt x="19024" y="78168"/>
                </a:lnTo>
                <a:lnTo>
                  <a:pt x="19024" y="41186"/>
                </a:lnTo>
                <a:lnTo>
                  <a:pt x="19177" y="37731"/>
                </a:lnTo>
                <a:lnTo>
                  <a:pt x="19913" y="34886"/>
                </a:lnTo>
                <a:lnTo>
                  <a:pt x="19982" y="34609"/>
                </a:lnTo>
                <a:lnTo>
                  <a:pt x="26555" y="22392"/>
                </a:lnTo>
                <a:lnTo>
                  <a:pt x="38646" y="17373"/>
                </a:lnTo>
                <a:lnTo>
                  <a:pt x="47625" y="17373"/>
                </a:lnTo>
                <a:lnTo>
                  <a:pt x="48958" y="24396"/>
                </a:lnTo>
                <a:lnTo>
                  <a:pt x="48958" y="78168"/>
                </a:lnTo>
                <a:lnTo>
                  <a:pt x="67995" y="78168"/>
                </a:lnTo>
                <a:lnTo>
                  <a:pt x="67995" y="41033"/>
                </a:lnTo>
                <a:lnTo>
                  <a:pt x="68135" y="37731"/>
                </a:lnTo>
                <a:lnTo>
                  <a:pt x="68884" y="34734"/>
                </a:lnTo>
                <a:lnTo>
                  <a:pt x="71120" y="25158"/>
                </a:lnTo>
                <a:lnTo>
                  <a:pt x="77558" y="17373"/>
                </a:lnTo>
                <a:lnTo>
                  <a:pt x="96113" y="17373"/>
                </a:lnTo>
                <a:lnTo>
                  <a:pt x="97777" y="23952"/>
                </a:lnTo>
                <a:lnTo>
                  <a:pt x="97777" y="78168"/>
                </a:lnTo>
                <a:lnTo>
                  <a:pt x="116776" y="78168"/>
                </a:lnTo>
                <a:lnTo>
                  <a:pt x="116775" y="28728"/>
                </a:lnTo>
                <a:lnTo>
                  <a:pt x="113763" y="12460"/>
                </a:lnTo>
                <a:lnTo>
                  <a:pt x="105267" y="3038"/>
                </a:lnTo>
                <a:lnTo>
                  <a:pt x="91808" y="0"/>
                </a:lnTo>
                <a:lnTo>
                  <a:pt x="86035" y="585"/>
                </a:lnTo>
                <a:lnTo>
                  <a:pt x="73694" y="6293"/>
                </a:lnTo>
                <a:lnTo>
                  <a:pt x="65735" y="15722"/>
                </a:lnTo>
                <a:lnTo>
                  <a:pt x="64714" y="13652"/>
                </a:lnTo>
                <a:lnTo>
                  <a:pt x="56683" y="3460"/>
                </a:lnTo>
                <a:lnTo>
                  <a:pt x="43129" y="0"/>
                </a:lnTo>
                <a:lnTo>
                  <a:pt x="38306" y="459"/>
                </a:lnTo>
                <a:lnTo>
                  <a:pt x="25889" y="6445"/>
                </a:lnTo>
                <a:lnTo>
                  <a:pt x="18275" y="15875"/>
                </a:lnTo>
                <a:lnTo>
                  <a:pt x="18275" y="1790"/>
                </a:lnTo>
                <a:lnTo>
                  <a:pt x="0" y="1790"/>
                </a:lnTo>
                <a:lnTo>
                  <a:pt x="0" y="781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720803" y="15303929"/>
            <a:ext cx="71856" cy="78168"/>
          </a:xfrm>
          <a:custGeom>
            <a:avLst/>
            <a:gdLst/>
            <a:ahLst/>
            <a:cxnLst/>
            <a:rect l="l" t="t" r="r" b="b"/>
            <a:pathLst>
              <a:path w="71856" h="78168">
                <a:moveTo>
                  <a:pt x="0" y="78168"/>
                </a:moveTo>
                <a:lnTo>
                  <a:pt x="18999" y="78168"/>
                </a:lnTo>
                <a:lnTo>
                  <a:pt x="18999" y="39535"/>
                </a:lnTo>
                <a:lnTo>
                  <a:pt x="19304" y="36093"/>
                </a:lnTo>
                <a:lnTo>
                  <a:pt x="20370" y="32943"/>
                </a:lnTo>
                <a:lnTo>
                  <a:pt x="20488" y="32571"/>
                </a:lnTo>
                <a:lnTo>
                  <a:pt x="28002" y="21622"/>
                </a:lnTo>
                <a:lnTo>
                  <a:pt x="40881" y="17373"/>
                </a:lnTo>
                <a:lnTo>
                  <a:pt x="50596" y="17373"/>
                </a:lnTo>
                <a:lnTo>
                  <a:pt x="53009" y="23660"/>
                </a:lnTo>
                <a:lnTo>
                  <a:pt x="53009" y="78168"/>
                </a:lnTo>
                <a:lnTo>
                  <a:pt x="71856" y="78168"/>
                </a:lnTo>
                <a:lnTo>
                  <a:pt x="71829" y="27208"/>
                </a:lnTo>
                <a:lnTo>
                  <a:pt x="68357" y="11751"/>
                </a:lnTo>
                <a:lnTo>
                  <a:pt x="59385" y="2852"/>
                </a:lnTo>
                <a:lnTo>
                  <a:pt x="45364" y="0"/>
                </a:lnTo>
                <a:lnTo>
                  <a:pt x="37257" y="951"/>
                </a:lnTo>
                <a:lnTo>
                  <a:pt x="24873" y="7419"/>
                </a:lnTo>
                <a:lnTo>
                  <a:pt x="18249" y="15875"/>
                </a:lnTo>
                <a:lnTo>
                  <a:pt x="18249" y="1790"/>
                </a:lnTo>
                <a:lnTo>
                  <a:pt x="0" y="1790"/>
                </a:lnTo>
                <a:lnTo>
                  <a:pt x="0" y="78168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806151" y="15303938"/>
            <a:ext cx="58839" cy="79959"/>
          </a:xfrm>
          <a:custGeom>
            <a:avLst/>
            <a:gdLst/>
            <a:ahLst/>
            <a:cxnLst/>
            <a:rect l="l" t="t" r="r" b="b"/>
            <a:pathLst>
              <a:path w="58839" h="79959">
                <a:moveTo>
                  <a:pt x="50056" y="3947"/>
                </a:moveTo>
                <a:lnTo>
                  <a:pt x="31584" y="0"/>
                </a:lnTo>
                <a:lnTo>
                  <a:pt x="17603" y="2306"/>
                </a:lnTo>
                <a:lnTo>
                  <a:pt x="6559" y="9958"/>
                </a:lnTo>
                <a:lnTo>
                  <a:pt x="2387" y="22440"/>
                </a:lnTo>
                <a:lnTo>
                  <a:pt x="2530" y="25015"/>
                </a:lnTo>
                <a:lnTo>
                  <a:pt x="9367" y="37692"/>
                </a:lnTo>
                <a:lnTo>
                  <a:pt x="21966" y="45052"/>
                </a:lnTo>
                <a:lnTo>
                  <a:pt x="34094" y="50362"/>
                </a:lnTo>
                <a:lnTo>
                  <a:pt x="39522" y="56883"/>
                </a:lnTo>
                <a:lnTo>
                  <a:pt x="39522" y="61391"/>
                </a:lnTo>
                <a:lnTo>
                  <a:pt x="34886" y="63766"/>
                </a:lnTo>
                <a:lnTo>
                  <a:pt x="17068" y="63766"/>
                </a:lnTo>
                <a:lnTo>
                  <a:pt x="8686" y="55384"/>
                </a:lnTo>
                <a:lnTo>
                  <a:pt x="0" y="68732"/>
                </a:lnTo>
                <a:lnTo>
                  <a:pt x="1239" y="69885"/>
                </a:lnTo>
                <a:lnTo>
                  <a:pt x="10965" y="75996"/>
                </a:lnTo>
                <a:lnTo>
                  <a:pt x="29641" y="79959"/>
                </a:lnTo>
                <a:lnTo>
                  <a:pt x="44562" y="77153"/>
                </a:lnTo>
                <a:lnTo>
                  <a:pt x="55107" y="68907"/>
                </a:lnTo>
                <a:lnTo>
                  <a:pt x="58839" y="57048"/>
                </a:lnTo>
                <a:lnTo>
                  <a:pt x="58761" y="55134"/>
                </a:lnTo>
                <a:lnTo>
                  <a:pt x="52178" y="42069"/>
                </a:lnTo>
                <a:lnTo>
                  <a:pt x="39527" y="34560"/>
                </a:lnTo>
                <a:lnTo>
                  <a:pt x="27230" y="29320"/>
                </a:lnTo>
                <a:lnTo>
                  <a:pt x="21704" y="23063"/>
                </a:lnTo>
                <a:lnTo>
                  <a:pt x="21704" y="18249"/>
                </a:lnTo>
                <a:lnTo>
                  <a:pt x="26492" y="16167"/>
                </a:lnTo>
                <a:lnTo>
                  <a:pt x="43116" y="16167"/>
                </a:lnTo>
                <a:lnTo>
                  <a:pt x="50165" y="22758"/>
                </a:lnTo>
                <a:lnTo>
                  <a:pt x="57175" y="8674"/>
                </a:lnTo>
                <a:lnTo>
                  <a:pt x="50056" y="3947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875040" y="15305718"/>
            <a:ext cx="67513" cy="76377"/>
          </a:xfrm>
          <a:custGeom>
            <a:avLst/>
            <a:gdLst/>
            <a:ahLst/>
            <a:cxnLst/>
            <a:rect l="l" t="t" r="r" b="b"/>
            <a:pathLst>
              <a:path w="67513" h="76377">
                <a:moveTo>
                  <a:pt x="33680" y="16179"/>
                </a:moveTo>
                <a:lnTo>
                  <a:pt x="40728" y="16179"/>
                </a:lnTo>
                <a:lnTo>
                  <a:pt x="37731" y="18872"/>
                </a:lnTo>
                <a:lnTo>
                  <a:pt x="34277" y="23215"/>
                </a:lnTo>
                <a:lnTo>
                  <a:pt x="0" y="66192"/>
                </a:lnTo>
                <a:lnTo>
                  <a:pt x="0" y="76377"/>
                </a:lnTo>
                <a:lnTo>
                  <a:pt x="67513" y="76377"/>
                </a:lnTo>
                <a:lnTo>
                  <a:pt x="67513" y="60185"/>
                </a:lnTo>
                <a:lnTo>
                  <a:pt x="27851" y="60185"/>
                </a:lnTo>
                <a:lnTo>
                  <a:pt x="25603" y="60350"/>
                </a:lnTo>
                <a:lnTo>
                  <a:pt x="28752" y="57645"/>
                </a:lnTo>
                <a:lnTo>
                  <a:pt x="32194" y="53314"/>
                </a:lnTo>
                <a:lnTo>
                  <a:pt x="66471" y="10337"/>
                </a:lnTo>
                <a:lnTo>
                  <a:pt x="66471" y="0"/>
                </a:lnTo>
                <a:lnTo>
                  <a:pt x="1485" y="0"/>
                </a:lnTo>
                <a:lnTo>
                  <a:pt x="1485" y="16179"/>
                </a:lnTo>
                <a:lnTo>
                  <a:pt x="33680" y="16179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701824" y="15261736"/>
            <a:ext cx="168457" cy="168313"/>
          </a:xfrm>
          <a:custGeom>
            <a:avLst/>
            <a:gdLst/>
            <a:ahLst/>
            <a:cxnLst/>
            <a:rect l="l" t="t" r="r" b="b"/>
            <a:pathLst>
              <a:path w="168457" h="168313">
                <a:moveTo>
                  <a:pt x="18440" y="133777"/>
                </a:moveTo>
                <a:lnTo>
                  <a:pt x="16916" y="129523"/>
                </a:lnTo>
                <a:lnTo>
                  <a:pt x="15925" y="122766"/>
                </a:lnTo>
                <a:lnTo>
                  <a:pt x="15430" y="113470"/>
                </a:lnTo>
                <a:lnTo>
                  <a:pt x="15163" y="107971"/>
                </a:lnTo>
                <a:lnTo>
                  <a:pt x="14109" y="154275"/>
                </a:lnTo>
                <a:lnTo>
                  <a:pt x="18745" y="158911"/>
                </a:lnTo>
                <a:lnTo>
                  <a:pt x="24206" y="162213"/>
                </a:lnTo>
                <a:lnTo>
                  <a:pt x="30467" y="164232"/>
                </a:lnTo>
                <a:lnTo>
                  <a:pt x="35737" y="166226"/>
                </a:lnTo>
                <a:lnTo>
                  <a:pt x="41948" y="167432"/>
                </a:lnTo>
                <a:lnTo>
                  <a:pt x="49085" y="167801"/>
                </a:lnTo>
                <a:lnTo>
                  <a:pt x="56111" y="168061"/>
                </a:lnTo>
                <a:lnTo>
                  <a:pt x="68397" y="168282"/>
                </a:lnTo>
                <a:lnTo>
                  <a:pt x="96787" y="168313"/>
                </a:lnTo>
                <a:lnTo>
                  <a:pt x="109902" y="168124"/>
                </a:lnTo>
                <a:lnTo>
                  <a:pt x="119430" y="167801"/>
                </a:lnTo>
                <a:lnTo>
                  <a:pt x="126580" y="167432"/>
                </a:lnTo>
                <a:lnTo>
                  <a:pt x="132803" y="166340"/>
                </a:lnTo>
                <a:lnTo>
                  <a:pt x="138061" y="164613"/>
                </a:lnTo>
                <a:lnTo>
                  <a:pt x="144335" y="162352"/>
                </a:lnTo>
                <a:lnTo>
                  <a:pt x="149796" y="158911"/>
                </a:lnTo>
                <a:lnTo>
                  <a:pt x="154431" y="154275"/>
                </a:lnTo>
                <a:lnTo>
                  <a:pt x="159067" y="149627"/>
                </a:lnTo>
                <a:lnTo>
                  <a:pt x="162509" y="144166"/>
                </a:lnTo>
                <a:lnTo>
                  <a:pt x="164757" y="137905"/>
                </a:lnTo>
                <a:lnTo>
                  <a:pt x="166509" y="132647"/>
                </a:lnTo>
                <a:lnTo>
                  <a:pt x="167589" y="126449"/>
                </a:lnTo>
                <a:lnTo>
                  <a:pt x="167957" y="119299"/>
                </a:lnTo>
                <a:lnTo>
                  <a:pt x="168235" y="112318"/>
                </a:lnTo>
                <a:lnTo>
                  <a:pt x="168457" y="100033"/>
                </a:lnTo>
                <a:lnTo>
                  <a:pt x="168377" y="58684"/>
                </a:lnTo>
                <a:lnTo>
                  <a:pt x="168160" y="49195"/>
                </a:lnTo>
                <a:lnTo>
                  <a:pt x="167665" y="41944"/>
                </a:lnTo>
                <a:lnTo>
                  <a:pt x="166509" y="35657"/>
                </a:lnTo>
                <a:lnTo>
                  <a:pt x="164757" y="30412"/>
                </a:lnTo>
                <a:lnTo>
                  <a:pt x="162509" y="24151"/>
                </a:lnTo>
                <a:lnTo>
                  <a:pt x="159067" y="18665"/>
                </a:lnTo>
                <a:lnTo>
                  <a:pt x="154431" y="14067"/>
                </a:lnTo>
                <a:lnTo>
                  <a:pt x="149796" y="9419"/>
                </a:lnTo>
                <a:lnTo>
                  <a:pt x="144335" y="5952"/>
                </a:lnTo>
                <a:lnTo>
                  <a:pt x="138061" y="3704"/>
                </a:lnTo>
                <a:lnTo>
                  <a:pt x="132803" y="1964"/>
                </a:lnTo>
                <a:lnTo>
                  <a:pt x="126580" y="897"/>
                </a:lnTo>
                <a:lnTo>
                  <a:pt x="119430" y="529"/>
                </a:lnTo>
                <a:lnTo>
                  <a:pt x="112418" y="250"/>
                </a:lnTo>
                <a:lnTo>
                  <a:pt x="100130" y="29"/>
                </a:lnTo>
                <a:lnTo>
                  <a:pt x="71724" y="0"/>
                </a:lnTo>
                <a:lnTo>
                  <a:pt x="58615" y="185"/>
                </a:lnTo>
                <a:lnTo>
                  <a:pt x="49085" y="529"/>
                </a:lnTo>
                <a:lnTo>
                  <a:pt x="41948" y="897"/>
                </a:lnTo>
                <a:lnTo>
                  <a:pt x="35737" y="1964"/>
                </a:lnTo>
                <a:lnTo>
                  <a:pt x="30467" y="3704"/>
                </a:lnTo>
                <a:lnTo>
                  <a:pt x="24206" y="5952"/>
                </a:lnTo>
                <a:lnTo>
                  <a:pt x="18745" y="9419"/>
                </a:lnTo>
                <a:lnTo>
                  <a:pt x="14109" y="14067"/>
                </a:lnTo>
                <a:lnTo>
                  <a:pt x="15163" y="60333"/>
                </a:lnTo>
                <a:lnTo>
                  <a:pt x="15430" y="54847"/>
                </a:lnTo>
                <a:lnTo>
                  <a:pt x="15925" y="45322"/>
                </a:lnTo>
                <a:lnTo>
                  <a:pt x="16916" y="38578"/>
                </a:lnTo>
                <a:lnTo>
                  <a:pt x="21450" y="26767"/>
                </a:lnTo>
                <a:lnTo>
                  <a:pt x="26822" y="21395"/>
                </a:lnTo>
                <a:lnTo>
                  <a:pt x="34607" y="18385"/>
                </a:lnTo>
                <a:lnTo>
                  <a:pt x="45643" y="15871"/>
                </a:lnTo>
                <a:lnTo>
                  <a:pt x="54927" y="15375"/>
                </a:lnTo>
                <a:lnTo>
                  <a:pt x="60451" y="15096"/>
                </a:lnTo>
                <a:lnTo>
                  <a:pt x="68224" y="14969"/>
                </a:lnTo>
                <a:lnTo>
                  <a:pt x="100317" y="14969"/>
                </a:lnTo>
                <a:lnTo>
                  <a:pt x="108076" y="15096"/>
                </a:lnTo>
                <a:lnTo>
                  <a:pt x="113614" y="15375"/>
                </a:lnTo>
                <a:lnTo>
                  <a:pt x="123151" y="15871"/>
                </a:lnTo>
                <a:lnTo>
                  <a:pt x="129908" y="16861"/>
                </a:lnTo>
                <a:lnTo>
                  <a:pt x="141693" y="21395"/>
                </a:lnTo>
                <a:lnTo>
                  <a:pt x="147091" y="26767"/>
                </a:lnTo>
                <a:lnTo>
                  <a:pt x="150101" y="34540"/>
                </a:lnTo>
                <a:lnTo>
                  <a:pt x="152577" y="45322"/>
                </a:lnTo>
                <a:lnTo>
                  <a:pt x="153085" y="54847"/>
                </a:lnTo>
                <a:lnTo>
                  <a:pt x="153352" y="60092"/>
                </a:lnTo>
                <a:lnTo>
                  <a:pt x="153492" y="67877"/>
                </a:lnTo>
                <a:lnTo>
                  <a:pt x="153492" y="100199"/>
                </a:lnTo>
                <a:lnTo>
                  <a:pt x="153352" y="107971"/>
                </a:lnTo>
                <a:lnTo>
                  <a:pt x="153085" y="113470"/>
                </a:lnTo>
                <a:lnTo>
                  <a:pt x="152577" y="122766"/>
                </a:lnTo>
                <a:lnTo>
                  <a:pt x="151587" y="129523"/>
                </a:lnTo>
                <a:lnTo>
                  <a:pt x="147091" y="141296"/>
                </a:lnTo>
                <a:lnTo>
                  <a:pt x="141693" y="146719"/>
                </a:lnTo>
                <a:lnTo>
                  <a:pt x="133934" y="149932"/>
                </a:lnTo>
                <a:lnTo>
                  <a:pt x="123151" y="152446"/>
                </a:lnTo>
                <a:lnTo>
                  <a:pt x="113614" y="152967"/>
                </a:lnTo>
                <a:lnTo>
                  <a:pt x="108330" y="153196"/>
                </a:lnTo>
                <a:lnTo>
                  <a:pt x="60451" y="153196"/>
                </a:lnTo>
                <a:lnTo>
                  <a:pt x="54927" y="152967"/>
                </a:lnTo>
                <a:lnTo>
                  <a:pt x="45643" y="152446"/>
                </a:lnTo>
                <a:lnTo>
                  <a:pt x="38887" y="151481"/>
                </a:lnTo>
                <a:lnTo>
                  <a:pt x="27089" y="146922"/>
                </a:lnTo>
                <a:lnTo>
                  <a:pt x="21691" y="141550"/>
                </a:lnTo>
                <a:lnTo>
                  <a:pt x="18440" y="133777"/>
                </a:lnTo>
                <a:close/>
              </a:path>
              <a:path w="168457" h="168313">
                <a:moveTo>
                  <a:pt x="139560" y="39035"/>
                </a:moveTo>
                <a:lnTo>
                  <a:pt x="139560" y="36292"/>
                </a:lnTo>
                <a:lnTo>
                  <a:pt x="136588" y="31898"/>
                </a:lnTo>
                <a:lnTo>
                  <a:pt x="132168" y="28888"/>
                </a:lnTo>
                <a:lnTo>
                  <a:pt x="126657" y="28888"/>
                </a:lnTo>
                <a:lnTo>
                  <a:pt x="122262" y="31898"/>
                </a:lnTo>
                <a:lnTo>
                  <a:pt x="119240" y="36292"/>
                </a:lnTo>
                <a:lnTo>
                  <a:pt x="119240" y="41791"/>
                </a:lnTo>
                <a:lnTo>
                  <a:pt x="122262" y="46198"/>
                </a:lnTo>
                <a:lnTo>
                  <a:pt x="126657" y="49195"/>
                </a:lnTo>
                <a:lnTo>
                  <a:pt x="132168" y="49195"/>
                </a:lnTo>
                <a:lnTo>
                  <a:pt x="136372" y="46198"/>
                </a:lnTo>
                <a:lnTo>
                  <a:pt x="139293" y="41791"/>
                </a:lnTo>
                <a:lnTo>
                  <a:pt x="139560" y="39035"/>
                </a:lnTo>
                <a:close/>
              </a:path>
              <a:path w="168457" h="168313">
                <a:moveTo>
                  <a:pt x="56057" y="84171"/>
                </a:moveTo>
                <a:lnTo>
                  <a:pt x="56057" y="76399"/>
                </a:lnTo>
                <a:lnTo>
                  <a:pt x="58813" y="69744"/>
                </a:lnTo>
                <a:lnTo>
                  <a:pt x="64312" y="64232"/>
                </a:lnTo>
                <a:lnTo>
                  <a:pt x="69849" y="58733"/>
                </a:lnTo>
                <a:lnTo>
                  <a:pt x="76479" y="55977"/>
                </a:lnTo>
                <a:lnTo>
                  <a:pt x="92036" y="55977"/>
                </a:lnTo>
                <a:lnTo>
                  <a:pt x="98691" y="58733"/>
                </a:lnTo>
                <a:lnTo>
                  <a:pt x="104190" y="64232"/>
                </a:lnTo>
                <a:lnTo>
                  <a:pt x="109715" y="69744"/>
                </a:lnTo>
                <a:lnTo>
                  <a:pt x="112483" y="76399"/>
                </a:lnTo>
                <a:lnTo>
                  <a:pt x="112483" y="91918"/>
                </a:lnTo>
                <a:lnTo>
                  <a:pt x="109715" y="98573"/>
                </a:lnTo>
                <a:lnTo>
                  <a:pt x="104190" y="104085"/>
                </a:lnTo>
                <a:lnTo>
                  <a:pt x="98691" y="109571"/>
                </a:lnTo>
                <a:lnTo>
                  <a:pt x="92036" y="112340"/>
                </a:lnTo>
                <a:lnTo>
                  <a:pt x="99237" y="125421"/>
                </a:lnTo>
                <a:lnTo>
                  <a:pt x="105905" y="121547"/>
                </a:lnTo>
                <a:lnTo>
                  <a:pt x="112534" y="117661"/>
                </a:lnTo>
                <a:lnTo>
                  <a:pt x="117792" y="112416"/>
                </a:lnTo>
                <a:lnTo>
                  <a:pt x="121716" y="105774"/>
                </a:lnTo>
                <a:lnTo>
                  <a:pt x="125577" y="99132"/>
                </a:lnTo>
                <a:lnTo>
                  <a:pt x="127533" y="91918"/>
                </a:lnTo>
                <a:lnTo>
                  <a:pt x="127533" y="76399"/>
                </a:lnTo>
                <a:lnTo>
                  <a:pt x="125577" y="69198"/>
                </a:lnTo>
                <a:lnTo>
                  <a:pt x="121716" y="62543"/>
                </a:lnTo>
                <a:lnTo>
                  <a:pt x="117792" y="55901"/>
                </a:lnTo>
                <a:lnTo>
                  <a:pt x="112534" y="50669"/>
                </a:lnTo>
                <a:lnTo>
                  <a:pt x="105905" y="46757"/>
                </a:lnTo>
                <a:lnTo>
                  <a:pt x="99237" y="42871"/>
                </a:lnTo>
                <a:lnTo>
                  <a:pt x="92036" y="40890"/>
                </a:lnTo>
                <a:lnTo>
                  <a:pt x="76479" y="40890"/>
                </a:lnTo>
                <a:lnTo>
                  <a:pt x="69278" y="42871"/>
                </a:lnTo>
                <a:lnTo>
                  <a:pt x="62636" y="46757"/>
                </a:lnTo>
                <a:lnTo>
                  <a:pt x="55981" y="50669"/>
                </a:lnTo>
                <a:lnTo>
                  <a:pt x="50736" y="55901"/>
                </a:lnTo>
                <a:lnTo>
                  <a:pt x="46824" y="62543"/>
                </a:lnTo>
                <a:lnTo>
                  <a:pt x="42951" y="69198"/>
                </a:lnTo>
                <a:lnTo>
                  <a:pt x="41008" y="76399"/>
                </a:lnTo>
                <a:lnTo>
                  <a:pt x="41008" y="91918"/>
                </a:lnTo>
                <a:lnTo>
                  <a:pt x="42951" y="99132"/>
                </a:lnTo>
                <a:lnTo>
                  <a:pt x="46824" y="105774"/>
                </a:lnTo>
                <a:lnTo>
                  <a:pt x="50736" y="112416"/>
                </a:lnTo>
                <a:lnTo>
                  <a:pt x="55981" y="117661"/>
                </a:lnTo>
                <a:lnTo>
                  <a:pt x="62636" y="121547"/>
                </a:lnTo>
                <a:lnTo>
                  <a:pt x="56057" y="91918"/>
                </a:lnTo>
                <a:lnTo>
                  <a:pt x="56057" y="84171"/>
                </a:lnTo>
                <a:close/>
              </a:path>
              <a:path w="168457" h="168313">
                <a:moveTo>
                  <a:pt x="99237" y="125421"/>
                </a:moveTo>
                <a:lnTo>
                  <a:pt x="92036" y="112340"/>
                </a:lnTo>
                <a:lnTo>
                  <a:pt x="76479" y="112340"/>
                </a:lnTo>
                <a:lnTo>
                  <a:pt x="69849" y="109571"/>
                </a:lnTo>
                <a:lnTo>
                  <a:pt x="64312" y="104085"/>
                </a:lnTo>
                <a:lnTo>
                  <a:pt x="58813" y="98573"/>
                </a:lnTo>
                <a:lnTo>
                  <a:pt x="56057" y="91918"/>
                </a:lnTo>
                <a:lnTo>
                  <a:pt x="62636" y="121547"/>
                </a:lnTo>
                <a:lnTo>
                  <a:pt x="69278" y="125421"/>
                </a:lnTo>
                <a:lnTo>
                  <a:pt x="76479" y="127402"/>
                </a:lnTo>
                <a:lnTo>
                  <a:pt x="92036" y="127402"/>
                </a:lnTo>
                <a:lnTo>
                  <a:pt x="99237" y="125421"/>
                </a:lnTo>
                <a:close/>
              </a:path>
              <a:path w="168457" h="168313">
                <a:moveTo>
                  <a:pt x="0" y="84171"/>
                </a:moveTo>
                <a:lnTo>
                  <a:pt x="43" y="96646"/>
                </a:lnTo>
                <a:lnTo>
                  <a:pt x="229" y="109769"/>
                </a:lnTo>
                <a:lnTo>
                  <a:pt x="558" y="119299"/>
                </a:lnTo>
                <a:lnTo>
                  <a:pt x="927" y="126449"/>
                </a:lnTo>
                <a:lnTo>
                  <a:pt x="1993" y="132647"/>
                </a:lnTo>
                <a:lnTo>
                  <a:pt x="3759" y="137905"/>
                </a:lnTo>
                <a:lnTo>
                  <a:pt x="6007" y="144166"/>
                </a:lnTo>
                <a:lnTo>
                  <a:pt x="9474" y="149627"/>
                </a:lnTo>
                <a:lnTo>
                  <a:pt x="14109" y="154275"/>
                </a:lnTo>
                <a:lnTo>
                  <a:pt x="15163" y="107971"/>
                </a:lnTo>
                <a:lnTo>
                  <a:pt x="15024" y="100199"/>
                </a:lnTo>
                <a:lnTo>
                  <a:pt x="15024" y="68131"/>
                </a:lnTo>
                <a:lnTo>
                  <a:pt x="15163" y="60333"/>
                </a:lnTo>
                <a:lnTo>
                  <a:pt x="14109" y="14067"/>
                </a:lnTo>
                <a:lnTo>
                  <a:pt x="9474" y="18665"/>
                </a:lnTo>
                <a:lnTo>
                  <a:pt x="6007" y="24151"/>
                </a:lnTo>
                <a:lnTo>
                  <a:pt x="3759" y="30412"/>
                </a:lnTo>
                <a:lnTo>
                  <a:pt x="1993" y="35657"/>
                </a:lnTo>
                <a:lnTo>
                  <a:pt x="927" y="41855"/>
                </a:lnTo>
                <a:lnTo>
                  <a:pt x="558" y="49005"/>
                </a:lnTo>
                <a:lnTo>
                  <a:pt x="293" y="56028"/>
                </a:lnTo>
                <a:lnTo>
                  <a:pt x="73" y="68312"/>
                </a:lnTo>
                <a:lnTo>
                  <a:pt x="0" y="84171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210359" y="15261677"/>
            <a:ext cx="168529" cy="168427"/>
          </a:xfrm>
          <a:custGeom>
            <a:avLst/>
            <a:gdLst/>
            <a:ahLst/>
            <a:cxnLst/>
            <a:rect l="l" t="t" r="r" b="b"/>
            <a:pathLst>
              <a:path w="168528" h="168427">
                <a:moveTo>
                  <a:pt x="92151" y="101866"/>
                </a:moveTo>
                <a:lnTo>
                  <a:pt x="69227" y="101866"/>
                </a:lnTo>
                <a:lnTo>
                  <a:pt x="69227" y="76339"/>
                </a:lnTo>
                <a:lnTo>
                  <a:pt x="92151" y="76339"/>
                </a:lnTo>
                <a:lnTo>
                  <a:pt x="92158" y="56613"/>
                </a:lnTo>
                <a:lnTo>
                  <a:pt x="94502" y="43138"/>
                </a:lnTo>
                <a:lnTo>
                  <a:pt x="101003" y="32905"/>
                </a:lnTo>
                <a:lnTo>
                  <a:pt x="111428" y="26264"/>
                </a:lnTo>
                <a:lnTo>
                  <a:pt x="124904" y="24079"/>
                </a:lnTo>
                <a:lnTo>
                  <a:pt x="132664" y="24079"/>
                </a:lnTo>
                <a:lnTo>
                  <a:pt x="139191" y="24434"/>
                </a:lnTo>
                <a:lnTo>
                  <a:pt x="144462" y="25196"/>
                </a:lnTo>
                <a:lnTo>
                  <a:pt x="144462" y="47764"/>
                </a:lnTo>
                <a:lnTo>
                  <a:pt x="126136" y="47764"/>
                </a:lnTo>
                <a:lnTo>
                  <a:pt x="122745" y="48869"/>
                </a:lnTo>
                <a:lnTo>
                  <a:pt x="119240" y="53162"/>
                </a:lnTo>
                <a:lnTo>
                  <a:pt x="118516" y="56134"/>
                </a:lnTo>
                <a:lnTo>
                  <a:pt x="118516" y="76339"/>
                </a:lnTo>
                <a:lnTo>
                  <a:pt x="144462" y="76339"/>
                </a:lnTo>
                <a:lnTo>
                  <a:pt x="141046" y="101866"/>
                </a:lnTo>
                <a:lnTo>
                  <a:pt x="118516" y="101866"/>
                </a:lnTo>
                <a:lnTo>
                  <a:pt x="118516" y="168427"/>
                </a:lnTo>
                <a:lnTo>
                  <a:pt x="155498" y="168427"/>
                </a:lnTo>
                <a:lnTo>
                  <a:pt x="159753" y="166662"/>
                </a:lnTo>
                <a:lnTo>
                  <a:pt x="163258" y="163156"/>
                </a:lnTo>
                <a:lnTo>
                  <a:pt x="166776" y="159677"/>
                </a:lnTo>
                <a:lnTo>
                  <a:pt x="168528" y="155397"/>
                </a:lnTo>
                <a:lnTo>
                  <a:pt x="168528" y="13030"/>
                </a:lnTo>
                <a:lnTo>
                  <a:pt x="166776" y="8775"/>
                </a:lnTo>
                <a:lnTo>
                  <a:pt x="163258" y="5270"/>
                </a:lnTo>
                <a:lnTo>
                  <a:pt x="159753" y="1778"/>
                </a:lnTo>
                <a:lnTo>
                  <a:pt x="155498" y="0"/>
                </a:lnTo>
                <a:lnTo>
                  <a:pt x="13030" y="0"/>
                </a:lnTo>
                <a:lnTo>
                  <a:pt x="8788" y="1778"/>
                </a:lnTo>
                <a:lnTo>
                  <a:pt x="5270" y="5270"/>
                </a:lnTo>
                <a:lnTo>
                  <a:pt x="1752" y="8775"/>
                </a:lnTo>
                <a:lnTo>
                  <a:pt x="0" y="13030"/>
                </a:lnTo>
                <a:lnTo>
                  <a:pt x="0" y="155397"/>
                </a:lnTo>
                <a:lnTo>
                  <a:pt x="1752" y="159677"/>
                </a:lnTo>
                <a:lnTo>
                  <a:pt x="5270" y="163156"/>
                </a:lnTo>
                <a:lnTo>
                  <a:pt x="8788" y="166662"/>
                </a:lnTo>
                <a:lnTo>
                  <a:pt x="13030" y="168427"/>
                </a:lnTo>
                <a:lnTo>
                  <a:pt x="92151" y="168427"/>
                </a:lnTo>
                <a:lnTo>
                  <a:pt x="92151" y="101866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456087" y="15261692"/>
            <a:ext cx="168554" cy="168427"/>
          </a:xfrm>
          <a:custGeom>
            <a:avLst/>
            <a:gdLst/>
            <a:ahLst/>
            <a:cxnLst/>
            <a:rect l="l" t="t" r="r" b="b"/>
            <a:pathLst>
              <a:path w="168554" h="168427">
                <a:moveTo>
                  <a:pt x="49384" y="118289"/>
                </a:moveTo>
                <a:lnTo>
                  <a:pt x="60579" y="111620"/>
                </a:lnTo>
                <a:lnTo>
                  <a:pt x="55308" y="111620"/>
                </a:lnTo>
                <a:lnTo>
                  <a:pt x="50533" y="110083"/>
                </a:lnTo>
                <a:lnTo>
                  <a:pt x="46291" y="106933"/>
                </a:lnTo>
                <a:lnTo>
                  <a:pt x="42011" y="103809"/>
                </a:lnTo>
                <a:lnTo>
                  <a:pt x="39141" y="99758"/>
                </a:lnTo>
                <a:lnTo>
                  <a:pt x="37604" y="94741"/>
                </a:lnTo>
                <a:lnTo>
                  <a:pt x="41656" y="95237"/>
                </a:lnTo>
                <a:lnTo>
                  <a:pt x="45402" y="95097"/>
                </a:lnTo>
                <a:lnTo>
                  <a:pt x="48920" y="94348"/>
                </a:lnTo>
                <a:lnTo>
                  <a:pt x="43141" y="93090"/>
                </a:lnTo>
                <a:lnTo>
                  <a:pt x="38379" y="90233"/>
                </a:lnTo>
                <a:lnTo>
                  <a:pt x="34620" y="85686"/>
                </a:lnTo>
                <a:lnTo>
                  <a:pt x="30848" y="81191"/>
                </a:lnTo>
                <a:lnTo>
                  <a:pt x="28968" y="75920"/>
                </a:lnTo>
                <a:lnTo>
                  <a:pt x="28968" y="69557"/>
                </a:lnTo>
                <a:lnTo>
                  <a:pt x="32473" y="71564"/>
                </a:lnTo>
                <a:lnTo>
                  <a:pt x="36245" y="72707"/>
                </a:lnTo>
                <a:lnTo>
                  <a:pt x="40259" y="72936"/>
                </a:lnTo>
                <a:lnTo>
                  <a:pt x="36753" y="70662"/>
                </a:lnTo>
                <a:lnTo>
                  <a:pt x="33997" y="67741"/>
                </a:lnTo>
                <a:lnTo>
                  <a:pt x="31978" y="64071"/>
                </a:lnTo>
                <a:lnTo>
                  <a:pt x="29984" y="60477"/>
                </a:lnTo>
                <a:lnTo>
                  <a:pt x="28968" y="56438"/>
                </a:lnTo>
                <a:lnTo>
                  <a:pt x="28968" y="47688"/>
                </a:lnTo>
                <a:lnTo>
                  <a:pt x="30086" y="43624"/>
                </a:lnTo>
                <a:lnTo>
                  <a:pt x="32334" y="39865"/>
                </a:lnTo>
                <a:lnTo>
                  <a:pt x="18046" y="0"/>
                </a:lnTo>
                <a:lnTo>
                  <a:pt x="13055" y="0"/>
                </a:lnTo>
                <a:lnTo>
                  <a:pt x="8775" y="1765"/>
                </a:lnTo>
                <a:lnTo>
                  <a:pt x="5270" y="5257"/>
                </a:lnTo>
                <a:lnTo>
                  <a:pt x="1739" y="8750"/>
                </a:lnTo>
                <a:lnTo>
                  <a:pt x="0" y="13030"/>
                </a:lnTo>
                <a:lnTo>
                  <a:pt x="0" y="155371"/>
                </a:lnTo>
                <a:lnTo>
                  <a:pt x="1739" y="159626"/>
                </a:lnTo>
                <a:lnTo>
                  <a:pt x="5270" y="163156"/>
                </a:lnTo>
                <a:lnTo>
                  <a:pt x="8775" y="166662"/>
                </a:lnTo>
                <a:lnTo>
                  <a:pt x="13055" y="168427"/>
                </a:lnTo>
                <a:lnTo>
                  <a:pt x="18046" y="168427"/>
                </a:lnTo>
                <a:lnTo>
                  <a:pt x="35543" y="128040"/>
                </a:lnTo>
                <a:lnTo>
                  <a:pt x="24079" y="122161"/>
                </a:lnTo>
                <a:lnTo>
                  <a:pt x="30086" y="122161"/>
                </a:lnTo>
                <a:lnTo>
                  <a:pt x="37143" y="121685"/>
                </a:lnTo>
                <a:lnTo>
                  <a:pt x="49384" y="118289"/>
                </a:lnTo>
                <a:close/>
              </a:path>
              <a:path w="168554" h="168427">
                <a:moveTo>
                  <a:pt x="139712" y="48983"/>
                </a:moveTo>
                <a:lnTo>
                  <a:pt x="144462" y="47002"/>
                </a:lnTo>
                <a:lnTo>
                  <a:pt x="140931" y="52006"/>
                </a:lnTo>
                <a:lnTo>
                  <a:pt x="136829" y="56273"/>
                </a:lnTo>
                <a:lnTo>
                  <a:pt x="132054" y="59766"/>
                </a:lnTo>
                <a:lnTo>
                  <a:pt x="132054" y="62750"/>
                </a:lnTo>
                <a:lnTo>
                  <a:pt x="131575" y="71007"/>
                </a:lnTo>
                <a:lnTo>
                  <a:pt x="128984" y="83407"/>
                </a:lnTo>
                <a:lnTo>
                  <a:pt x="124167" y="95478"/>
                </a:lnTo>
                <a:lnTo>
                  <a:pt x="118624" y="104641"/>
                </a:lnTo>
                <a:lnTo>
                  <a:pt x="110344" y="114304"/>
                </a:lnTo>
                <a:lnTo>
                  <a:pt x="100457" y="122161"/>
                </a:lnTo>
                <a:lnTo>
                  <a:pt x="87545" y="128645"/>
                </a:lnTo>
                <a:lnTo>
                  <a:pt x="75265" y="131963"/>
                </a:lnTo>
                <a:lnTo>
                  <a:pt x="62077" y="133070"/>
                </a:lnTo>
                <a:lnTo>
                  <a:pt x="60580" y="133056"/>
                </a:lnTo>
                <a:lnTo>
                  <a:pt x="47709" y="131674"/>
                </a:lnTo>
                <a:lnTo>
                  <a:pt x="35543" y="128040"/>
                </a:lnTo>
                <a:lnTo>
                  <a:pt x="18046" y="168427"/>
                </a:lnTo>
                <a:lnTo>
                  <a:pt x="155498" y="168427"/>
                </a:lnTo>
                <a:lnTo>
                  <a:pt x="159766" y="166662"/>
                </a:lnTo>
                <a:lnTo>
                  <a:pt x="163283" y="163156"/>
                </a:lnTo>
                <a:lnTo>
                  <a:pt x="166776" y="159626"/>
                </a:lnTo>
                <a:lnTo>
                  <a:pt x="168554" y="155371"/>
                </a:lnTo>
                <a:lnTo>
                  <a:pt x="168554" y="13030"/>
                </a:lnTo>
                <a:lnTo>
                  <a:pt x="166776" y="8750"/>
                </a:lnTo>
                <a:lnTo>
                  <a:pt x="163283" y="5257"/>
                </a:lnTo>
                <a:lnTo>
                  <a:pt x="159766" y="1765"/>
                </a:lnTo>
                <a:lnTo>
                  <a:pt x="155498" y="0"/>
                </a:lnTo>
                <a:lnTo>
                  <a:pt x="18046" y="0"/>
                </a:lnTo>
                <a:lnTo>
                  <a:pt x="32334" y="39865"/>
                </a:lnTo>
                <a:lnTo>
                  <a:pt x="44115" y="51173"/>
                </a:lnTo>
                <a:lnTo>
                  <a:pt x="54914" y="58089"/>
                </a:lnTo>
                <a:lnTo>
                  <a:pt x="70707" y="63992"/>
                </a:lnTo>
                <a:lnTo>
                  <a:pt x="83527" y="65773"/>
                </a:lnTo>
                <a:lnTo>
                  <a:pt x="82257" y="60261"/>
                </a:lnTo>
                <a:lnTo>
                  <a:pt x="82626" y="55194"/>
                </a:lnTo>
                <a:lnTo>
                  <a:pt x="84645" y="50558"/>
                </a:lnTo>
                <a:lnTo>
                  <a:pt x="86664" y="45923"/>
                </a:lnTo>
                <a:lnTo>
                  <a:pt x="89738" y="42214"/>
                </a:lnTo>
                <a:lnTo>
                  <a:pt x="93878" y="39446"/>
                </a:lnTo>
                <a:lnTo>
                  <a:pt x="97980" y="36690"/>
                </a:lnTo>
                <a:lnTo>
                  <a:pt x="102590" y="35331"/>
                </a:lnTo>
                <a:lnTo>
                  <a:pt x="114617" y="35331"/>
                </a:lnTo>
                <a:lnTo>
                  <a:pt x="120523" y="37960"/>
                </a:lnTo>
                <a:lnTo>
                  <a:pt x="125285" y="43243"/>
                </a:lnTo>
                <a:lnTo>
                  <a:pt x="130797" y="42214"/>
                </a:lnTo>
                <a:lnTo>
                  <a:pt x="136055" y="40208"/>
                </a:lnTo>
                <a:lnTo>
                  <a:pt x="141071" y="37223"/>
                </a:lnTo>
                <a:lnTo>
                  <a:pt x="139090" y="42964"/>
                </a:lnTo>
                <a:lnTo>
                  <a:pt x="135432" y="47497"/>
                </a:lnTo>
                <a:lnTo>
                  <a:pt x="130175" y="50761"/>
                </a:lnTo>
                <a:lnTo>
                  <a:pt x="134937" y="50241"/>
                </a:lnTo>
                <a:lnTo>
                  <a:pt x="139712" y="48983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947570" y="15273726"/>
            <a:ext cx="136956" cy="144348"/>
          </a:xfrm>
          <a:custGeom>
            <a:avLst/>
            <a:gdLst/>
            <a:ahLst/>
            <a:cxnLst/>
            <a:rect l="l" t="t" r="r" b="b"/>
            <a:pathLst>
              <a:path w="136956" h="144348">
                <a:moveTo>
                  <a:pt x="102692" y="0"/>
                </a:moveTo>
                <a:lnTo>
                  <a:pt x="68452" y="368"/>
                </a:lnTo>
                <a:lnTo>
                  <a:pt x="81610" y="41706"/>
                </a:lnTo>
                <a:lnTo>
                  <a:pt x="135432" y="72174"/>
                </a:lnTo>
                <a:lnTo>
                  <a:pt x="136956" y="368"/>
                </a:lnTo>
                <a:lnTo>
                  <a:pt x="102692" y="0"/>
                </a:lnTo>
                <a:close/>
              </a:path>
              <a:path w="136956" h="144348">
                <a:moveTo>
                  <a:pt x="368" y="90970"/>
                </a:moveTo>
                <a:lnTo>
                  <a:pt x="860" y="98630"/>
                </a:lnTo>
                <a:lnTo>
                  <a:pt x="2257" y="112178"/>
                </a:lnTo>
                <a:lnTo>
                  <a:pt x="4140" y="122161"/>
                </a:lnTo>
                <a:lnTo>
                  <a:pt x="5372" y="126428"/>
                </a:lnTo>
                <a:lnTo>
                  <a:pt x="7619" y="130174"/>
                </a:lnTo>
                <a:lnTo>
                  <a:pt x="10896" y="133438"/>
                </a:lnTo>
                <a:lnTo>
                  <a:pt x="14147" y="136690"/>
                </a:lnTo>
                <a:lnTo>
                  <a:pt x="22567" y="140207"/>
                </a:lnTo>
                <a:lnTo>
                  <a:pt x="36616" y="142273"/>
                </a:lnTo>
                <a:lnTo>
                  <a:pt x="50529" y="143242"/>
                </a:lnTo>
                <a:lnTo>
                  <a:pt x="68452" y="143967"/>
                </a:lnTo>
                <a:lnTo>
                  <a:pt x="102692" y="144348"/>
                </a:lnTo>
                <a:lnTo>
                  <a:pt x="136956" y="143967"/>
                </a:lnTo>
                <a:lnTo>
                  <a:pt x="148639" y="143542"/>
                </a:lnTo>
                <a:lnTo>
                  <a:pt x="164046" y="142664"/>
                </a:lnTo>
                <a:lnTo>
                  <a:pt x="175451" y="141548"/>
                </a:lnTo>
                <a:lnTo>
                  <a:pt x="182854" y="140207"/>
                </a:lnTo>
                <a:lnTo>
                  <a:pt x="191261" y="136690"/>
                </a:lnTo>
                <a:lnTo>
                  <a:pt x="197789" y="130174"/>
                </a:lnTo>
                <a:lnTo>
                  <a:pt x="201282" y="122161"/>
                </a:lnTo>
                <a:lnTo>
                  <a:pt x="203914" y="106199"/>
                </a:lnTo>
                <a:lnTo>
                  <a:pt x="205079" y="90970"/>
                </a:lnTo>
                <a:lnTo>
                  <a:pt x="205447" y="72174"/>
                </a:lnTo>
                <a:lnTo>
                  <a:pt x="205079" y="53352"/>
                </a:lnTo>
                <a:lnTo>
                  <a:pt x="204614" y="46177"/>
                </a:lnTo>
                <a:lnTo>
                  <a:pt x="203209" y="32596"/>
                </a:lnTo>
                <a:lnTo>
                  <a:pt x="201282" y="22529"/>
                </a:lnTo>
                <a:lnTo>
                  <a:pt x="197789" y="14173"/>
                </a:lnTo>
                <a:lnTo>
                  <a:pt x="191261" y="7619"/>
                </a:lnTo>
                <a:lnTo>
                  <a:pt x="182854" y="4114"/>
                </a:lnTo>
                <a:lnTo>
                  <a:pt x="168779" y="2067"/>
                </a:lnTo>
                <a:lnTo>
                  <a:pt x="154868" y="1103"/>
                </a:lnTo>
                <a:lnTo>
                  <a:pt x="136956" y="368"/>
                </a:lnTo>
                <a:lnTo>
                  <a:pt x="135432" y="72174"/>
                </a:lnTo>
                <a:lnTo>
                  <a:pt x="81610" y="102996"/>
                </a:lnTo>
                <a:lnTo>
                  <a:pt x="81610" y="41706"/>
                </a:lnTo>
                <a:lnTo>
                  <a:pt x="68452" y="368"/>
                </a:lnTo>
                <a:lnTo>
                  <a:pt x="56780" y="801"/>
                </a:lnTo>
                <a:lnTo>
                  <a:pt x="41363" y="1679"/>
                </a:lnTo>
                <a:lnTo>
                  <a:pt x="29957" y="2785"/>
                </a:lnTo>
                <a:lnTo>
                  <a:pt x="22567" y="4114"/>
                </a:lnTo>
                <a:lnTo>
                  <a:pt x="18021" y="5372"/>
                </a:lnTo>
                <a:lnTo>
                  <a:pt x="14147" y="7619"/>
                </a:lnTo>
                <a:lnTo>
                  <a:pt x="10896" y="10896"/>
                </a:lnTo>
                <a:lnTo>
                  <a:pt x="7619" y="14173"/>
                </a:lnTo>
                <a:lnTo>
                  <a:pt x="5372" y="18046"/>
                </a:lnTo>
                <a:lnTo>
                  <a:pt x="4140" y="22529"/>
                </a:lnTo>
                <a:lnTo>
                  <a:pt x="3232" y="26576"/>
                </a:lnTo>
                <a:lnTo>
                  <a:pt x="1551" y="38210"/>
                </a:lnTo>
                <a:lnTo>
                  <a:pt x="368" y="53352"/>
                </a:lnTo>
                <a:lnTo>
                  <a:pt x="88" y="60388"/>
                </a:lnTo>
                <a:lnTo>
                  <a:pt x="0" y="72174"/>
                </a:lnTo>
                <a:lnTo>
                  <a:pt x="368" y="9097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864569" y="14475180"/>
            <a:ext cx="0" cy="403682"/>
          </a:xfrm>
          <a:custGeom>
            <a:avLst/>
            <a:gdLst/>
            <a:ahLst/>
            <a:cxnLst/>
            <a:rect l="l" t="t" r="r" b="b"/>
            <a:pathLst>
              <a:path h="403682">
                <a:moveTo>
                  <a:pt x="0" y="0"/>
                </a:moveTo>
                <a:lnTo>
                  <a:pt x="0" y="403682"/>
                </a:lnTo>
              </a:path>
            </a:pathLst>
          </a:custGeom>
          <a:ln w="10566">
            <a:solidFill>
              <a:srgbClr val="BC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238665" y="14475180"/>
            <a:ext cx="0" cy="403682"/>
          </a:xfrm>
          <a:custGeom>
            <a:avLst/>
            <a:gdLst/>
            <a:ahLst/>
            <a:cxnLst/>
            <a:rect l="l" t="t" r="r" b="b"/>
            <a:pathLst>
              <a:path h="403682">
                <a:moveTo>
                  <a:pt x="0" y="0"/>
                </a:moveTo>
                <a:lnTo>
                  <a:pt x="0" y="403682"/>
                </a:lnTo>
              </a:path>
            </a:pathLst>
          </a:custGeom>
          <a:ln w="10579">
            <a:solidFill>
              <a:srgbClr val="BC9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130641" y="14589031"/>
            <a:ext cx="50190" cy="156260"/>
          </a:xfrm>
          <a:custGeom>
            <a:avLst/>
            <a:gdLst/>
            <a:ahLst/>
            <a:cxnLst/>
            <a:rect l="l" t="t" r="r" b="b"/>
            <a:pathLst>
              <a:path w="50190" h="156260">
                <a:moveTo>
                  <a:pt x="44324" y="105103"/>
                </a:moveTo>
                <a:lnTo>
                  <a:pt x="44196" y="93611"/>
                </a:lnTo>
                <a:lnTo>
                  <a:pt x="44742" y="86436"/>
                </a:lnTo>
                <a:lnTo>
                  <a:pt x="46139" y="80441"/>
                </a:lnTo>
                <a:lnTo>
                  <a:pt x="47447" y="74929"/>
                </a:lnTo>
                <a:lnTo>
                  <a:pt x="48869" y="69024"/>
                </a:lnTo>
                <a:lnTo>
                  <a:pt x="50190" y="63449"/>
                </a:lnTo>
                <a:lnTo>
                  <a:pt x="49834" y="58000"/>
                </a:lnTo>
                <a:lnTo>
                  <a:pt x="48336" y="45393"/>
                </a:lnTo>
                <a:lnTo>
                  <a:pt x="45597" y="32972"/>
                </a:lnTo>
                <a:lnTo>
                  <a:pt x="41628" y="20804"/>
                </a:lnTo>
                <a:lnTo>
                  <a:pt x="40170" y="17144"/>
                </a:lnTo>
                <a:lnTo>
                  <a:pt x="36576" y="15633"/>
                </a:lnTo>
                <a:lnTo>
                  <a:pt x="34582" y="17995"/>
                </a:lnTo>
                <a:lnTo>
                  <a:pt x="38430" y="29323"/>
                </a:lnTo>
                <a:lnTo>
                  <a:pt x="41375" y="41682"/>
                </a:lnTo>
                <a:lnTo>
                  <a:pt x="43406" y="55003"/>
                </a:lnTo>
                <a:lnTo>
                  <a:pt x="43484" y="55702"/>
                </a:lnTo>
                <a:lnTo>
                  <a:pt x="43239" y="66573"/>
                </a:lnTo>
                <a:lnTo>
                  <a:pt x="40098" y="80326"/>
                </a:lnTo>
                <a:lnTo>
                  <a:pt x="39725" y="81546"/>
                </a:lnTo>
                <a:lnTo>
                  <a:pt x="38620" y="87718"/>
                </a:lnTo>
                <a:lnTo>
                  <a:pt x="39027" y="95516"/>
                </a:lnTo>
                <a:lnTo>
                  <a:pt x="39471" y="101612"/>
                </a:lnTo>
                <a:lnTo>
                  <a:pt x="39395" y="104305"/>
                </a:lnTo>
                <a:lnTo>
                  <a:pt x="35839" y="105575"/>
                </a:lnTo>
                <a:lnTo>
                  <a:pt x="34582" y="104508"/>
                </a:lnTo>
                <a:lnTo>
                  <a:pt x="34417" y="101384"/>
                </a:lnTo>
                <a:lnTo>
                  <a:pt x="33832" y="93764"/>
                </a:lnTo>
                <a:lnTo>
                  <a:pt x="33629" y="87210"/>
                </a:lnTo>
                <a:lnTo>
                  <a:pt x="33439" y="81394"/>
                </a:lnTo>
                <a:lnTo>
                  <a:pt x="33388" y="80784"/>
                </a:lnTo>
                <a:lnTo>
                  <a:pt x="32788" y="67251"/>
                </a:lnTo>
                <a:lnTo>
                  <a:pt x="31184" y="55301"/>
                </a:lnTo>
                <a:lnTo>
                  <a:pt x="30670" y="53085"/>
                </a:lnTo>
                <a:lnTo>
                  <a:pt x="29629" y="48577"/>
                </a:lnTo>
                <a:lnTo>
                  <a:pt x="25285" y="41846"/>
                </a:lnTo>
                <a:lnTo>
                  <a:pt x="17818" y="33096"/>
                </a:lnTo>
                <a:lnTo>
                  <a:pt x="14414" y="27673"/>
                </a:lnTo>
                <a:lnTo>
                  <a:pt x="12141" y="22783"/>
                </a:lnTo>
                <a:lnTo>
                  <a:pt x="10731" y="17640"/>
                </a:lnTo>
                <a:lnTo>
                  <a:pt x="9766" y="13842"/>
                </a:lnTo>
                <a:lnTo>
                  <a:pt x="8991" y="10769"/>
                </a:lnTo>
                <a:lnTo>
                  <a:pt x="8547" y="9321"/>
                </a:lnTo>
                <a:lnTo>
                  <a:pt x="5918" y="787"/>
                </a:lnTo>
                <a:lnTo>
                  <a:pt x="2882" y="0"/>
                </a:lnTo>
                <a:lnTo>
                  <a:pt x="241" y="2451"/>
                </a:lnTo>
                <a:lnTo>
                  <a:pt x="0" y="4457"/>
                </a:lnTo>
                <a:lnTo>
                  <a:pt x="7200" y="29209"/>
                </a:lnTo>
                <a:lnTo>
                  <a:pt x="8839" y="33654"/>
                </a:lnTo>
                <a:lnTo>
                  <a:pt x="12344" y="37630"/>
                </a:lnTo>
                <a:lnTo>
                  <a:pt x="16014" y="41922"/>
                </a:lnTo>
                <a:lnTo>
                  <a:pt x="19951" y="46456"/>
                </a:lnTo>
                <a:lnTo>
                  <a:pt x="21653" y="48742"/>
                </a:lnTo>
                <a:lnTo>
                  <a:pt x="24688" y="52704"/>
                </a:lnTo>
                <a:lnTo>
                  <a:pt x="25107" y="55803"/>
                </a:lnTo>
                <a:lnTo>
                  <a:pt x="25768" y="60426"/>
                </a:lnTo>
                <a:lnTo>
                  <a:pt x="26904" y="70151"/>
                </a:lnTo>
                <a:lnTo>
                  <a:pt x="27910" y="82683"/>
                </a:lnTo>
                <a:lnTo>
                  <a:pt x="28841" y="98374"/>
                </a:lnTo>
                <a:lnTo>
                  <a:pt x="33705" y="123329"/>
                </a:lnTo>
                <a:lnTo>
                  <a:pt x="34401" y="135003"/>
                </a:lnTo>
                <a:lnTo>
                  <a:pt x="33128" y="148197"/>
                </a:lnTo>
                <a:lnTo>
                  <a:pt x="32639" y="151041"/>
                </a:lnTo>
                <a:lnTo>
                  <a:pt x="32410" y="154774"/>
                </a:lnTo>
                <a:lnTo>
                  <a:pt x="35433" y="156260"/>
                </a:lnTo>
                <a:lnTo>
                  <a:pt x="38036" y="153720"/>
                </a:lnTo>
                <a:lnTo>
                  <a:pt x="41467" y="145986"/>
                </a:lnTo>
                <a:lnTo>
                  <a:pt x="43388" y="134356"/>
                </a:lnTo>
                <a:lnTo>
                  <a:pt x="44205" y="120253"/>
                </a:lnTo>
                <a:lnTo>
                  <a:pt x="44324" y="10510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147526" y="14598849"/>
            <a:ext cx="12636" cy="23843"/>
          </a:xfrm>
          <a:custGeom>
            <a:avLst/>
            <a:gdLst/>
            <a:ahLst/>
            <a:cxnLst/>
            <a:rect l="l" t="t" r="r" b="b"/>
            <a:pathLst>
              <a:path w="12636" h="23843">
                <a:moveTo>
                  <a:pt x="11149" y="23843"/>
                </a:moveTo>
                <a:lnTo>
                  <a:pt x="12636" y="22123"/>
                </a:lnTo>
                <a:lnTo>
                  <a:pt x="9512" y="14693"/>
                </a:lnTo>
                <a:lnTo>
                  <a:pt x="8470" y="12115"/>
                </a:lnTo>
                <a:lnTo>
                  <a:pt x="8331" y="10515"/>
                </a:lnTo>
                <a:lnTo>
                  <a:pt x="7899" y="6159"/>
                </a:lnTo>
                <a:lnTo>
                  <a:pt x="5867" y="1778"/>
                </a:lnTo>
                <a:lnTo>
                  <a:pt x="2349" y="0"/>
                </a:lnTo>
                <a:lnTo>
                  <a:pt x="0" y="1003"/>
                </a:lnTo>
                <a:lnTo>
                  <a:pt x="3762" y="13534"/>
                </a:lnTo>
                <a:lnTo>
                  <a:pt x="11149" y="2384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079824" y="14597236"/>
            <a:ext cx="53756" cy="122085"/>
          </a:xfrm>
          <a:custGeom>
            <a:avLst/>
            <a:gdLst/>
            <a:ahLst/>
            <a:cxnLst/>
            <a:rect l="l" t="t" r="r" b="b"/>
            <a:pathLst>
              <a:path w="53756" h="122085">
                <a:moveTo>
                  <a:pt x="0" y="4191"/>
                </a:moveTo>
                <a:lnTo>
                  <a:pt x="520" y="6070"/>
                </a:lnTo>
                <a:lnTo>
                  <a:pt x="3124" y="12649"/>
                </a:lnTo>
                <a:lnTo>
                  <a:pt x="6096" y="18059"/>
                </a:lnTo>
                <a:lnTo>
                  <a:pt x="9372" y="22275"/>
                </a:lnTo>
                <a:lnTo>
                  <a:pt x="11976" y="25184"/>
                </a:lnTo>
                <a:lnTo>
                  <a:pt x="13970" y="26784"/>
                </a:lnTo>
                <a:lnTo>
                  <a:pt x="19596" y="31559"/>
                </a:lnTo>
                <a:lnTo>
                  <a:pt x="23622" y="35013"/>
                </a:lnTo>
                <a:lnTo>
                  <a:pt x="26276" y="38912"/>
                </a:lnTo>
                <a:lnTo>
                  <a:pt x="29210" y="43218"/>
                </a:lnTo>
                <a:lnTo>
                  <a:pt x="29921" y="47637"/>
                </a:lnTo>
                <a:lnTo>
                  <a:pt x="30657" y="52387"/>
                </a:lnTo>
                <a:lnTo>
                  <a:pt x="31165" y="55448"/>
                </a:lnTo>
                <a:lnTo>
                  <a:pt x="31305" y="56210"/>
                </a:lnTo>
                <a:lnTo>
                  <a:pt x="34188" y="68079"/>
                </a:lnTo>
                <a:lnTo>
                  <a:pt x="38291" y="79493"/>
                </a:lnTo>
                <a:lnTo>
                  <a:pt x="43764" y="91300"/>
                </a:lnTo>
                <a:lnTo>
                  <a:pt x="45478" y="95084"/>
                </a:lnTo>
                <a:lnTo>
                  <a:pt x="46621" y="98856"/>
                </a:lnTo>
                <a:lnTo>
                  <a:pt x="47205" y="102781"/>
                </a:lnTo>
                <a:lnTo>
                  <a:pt x="49403" y="117602"/>
                </a:lnTo>
                <a:lnTo>
                  <a:pt x="50076" y="121462"/>
                </a:lnTo>
                <a:lnTo>
                  <a:pt x="52628" y="122085"/>
                </a:lnTo>
                <a:lnTo>
                  <a:pt x="53594" y="118021"/>
                </a:lnTo>
                <a:lnTo>
                  <a:pt x="53756" y="109142"/>
                </a:lnTo>
                <a:lnTo>
                  <a:pt x="53463" y="98274"/>
                </a:lnTo>
                <a:lnTo>
                  <a:pt x="52398" y="83238"/>
                </a:lnTo>
                <a:lnTo>
                  <a:pt x="51523" y="73939"/>
                </a:lnTo>
                <a:lnTo>
                  <a:pt x="48864" y="57647"/>
                </a:lnTo>
                <a:lnTo>
                  <a:pt x="45570" y="45760"/>
                </a:lnTo>
                <a:lnTo>
                  <a:pt x="42291" y="39039"/>
                </a:lnTo>
                <a:lnTo>
                  <a:pt x="38811" y="36525"/>
                </a:lnTo>
                <a:lnTo>
                  <a:pt x="39103" y="39382"/>
                </a:lnTo>
                <a:lnTo>
                  <a:pt x="43382" y="51505"/>
                </a:lnTo>
                <a:lnTo>
                  <a:pt x="46160" y="63835"/>
                </a:lnTo>
                <a:lnTo>
                  <a:pt x="47383" y="74790"/>
                </a:lnTo>
                <a:lnTo>
                  <a:pt x="47256" y="77597"/>
                </a:lnTo>
                <a:lnTo>
                  <a:pt x="45758" y="78854"/>
                </a:lnTo>
                <a:lnTo>
                  <a:pt x="43065" y="77762"/>
                </a:lnTo>
                <a:lnTo>
                  <a:pt x="40754" y="73698"/>
                </a:lnTo>
                <a:lnTo>
                  <a:pt x="38811" y="66776"/>
                </a:lnTo>
                <a:lnTo>
                  <a:pt x="36461" y="54267"/>
                </a:lnTo>
                <a:lnTo>
                  <a:pt x="35864" y="51155"/>
                </a:lnTo>
                <a:lnTo>
                  <a:pt x="35267" y="48145"/>
                </a:lnTo>
                <a:lnTo>
                  <a:pt x="34353" y="45097"/>
                </a:lnTo>
                <a:lnTo>
                  <a:pt x="32283" y="38315"/>
                </a:lnTo>
                <a:lnTo>
                  <a:pt x="30581" y="34480"/>
                </a:lnTo>
                <a:lnTo>
                  <a:pt x="26530" y="31242"/>
                </a:lnTo>
                <a:lnTo>
                  <a:pt x="18187" y="23492"/>
                </a:lnTo>
                <a:lnTo>
                  <a:pt x="10685" y="12860"/>
                </a:lnTo>
                <a:lnTo>
                  <a:pt x="6096" y="4013"/>
                </a:lnTo>
                <a:lnTo>
                  <a:pt x="4965" y="1460"/>
                </a:lnTo>
                <a:lnTo>
                  <a:pt x="2019" y="0"/>
                </a:lnTo>
                <a:lnTo>
                  <a:pt x="0" y="419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93539" y="14597928"/>
            <a:ext cx="11988" cy="19824"/>
          </a:xfrm>
          <a:custGeom>
            <a:avLst/>
            <a:gdLst/>
            <a:ahLst/>
            <a:cxnLst/>
            <a:rect l="l" t="t" r="r" b="b"/>
            <a:pathLst>
              <a:path w="11988" h="19824">
                <a:moveTo>
                  <a:pt x="11988" y="18503"/>
                </a:moveTo>
                <a:lnTo>
                  <a:pt x="8801" y="14135"/>
                </a:lnTo>
                <a:lnTo>
                  <a:pt x="6540" y="8750"/>
                </a:lnTo>
                <a:lnTo>
                  <a:pt x="5092" y="2197"/>
                </a:lnTo>
                <a:lnTo>
                  <a:pt x="1981" y="0"/>
                </a:lnTo>
                <a:lnTo>
                  <a:pt x="0" y="1549"/>
                </a:lnTo>
                <a:lnTo>
                  <a:pt x="2273" y="9334"/>
                </a:lnTo>
                <a:lnTo>
                  <a:pt x="5791" y="15341"/>
                </a:lnTo>
                <a:lnTo>
                  <a:pt x="10769" y="19824"/>
                </a:lnTo>
                <a:lnTo>
                  <a:pt x="11988" y="1850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105534" y="14591338"/>
            <a:ext cx="48375" cy="137845"/>
          </a:xfrm>
          <a:custGeom>
            <a:avLst/>
            <a:gdLst/>
            <a:ahLst/>
            <a:cxnLst/>
            <a:rect l="l" t="t" r="r" b="b"/>
            <a:pathLst>
              <a:path w="48375" h="137845">
                <a:moveTo>
                  <a:pt x="673" y="6108"/>
                </a:moveTo>
                <a:lnTo>
                  <a:pt x="5860" y="19894"/>
                </a:lnTo>
                <a:lnTo>
                  <a:pt x="12124" y="30349"/>
                </a:lnTo>
                <a:lnTo>
                  <a:pt x="16802" y="35521"/>
                </a:lnTo>
                <a:lnTo>
                  <a:pt x="21564" y="39535"/>
                </a:lnTo>
                <a:lnTo>
                  <a:pt x="24307" y="44640"/>
                </a:lnTo>
                <a:lnTo>
                  <a:pt x="25311" y="51015"/>
                </a:lnTo>
                <a:lnTo>
                  <a:pt x="25374" y="51282"/>
                </a:lnTo>
                <a:lnTo>
                  <a:pt x="25946" y="54267"/>
                </a:lnTo>
                <a:lnTo>
                  <a:pt x="26581" y="57289"/>
                </a:lnTo>
                <a:lnTo>
                  <a:pt x="27178" y="60350"/>
                </a:lnTo>
                <a:lnTo>
                  <a:pt x="27254" y="60515"/>
                </a:lnTo>
                <a:lnTo>
                  <a:pt x="29851" y="73143"/>
                </a:lnTo>
                <a:lnTo>
                  <a:pt x="32892" y="85614"/>
                </a:lnTo>
                <a:lnTo>
                  <a:pt x="36757" y="97540"/>
                </a:lnTo>
                <a:lnTo>
                  <a:pt x="37871" y="100330"/>
                </a:lnTo>
                <a:lnTo>
                  <a:pt x="39420" y="103746"/>
                </a:lnTo>
                <a:lnTo>
                  <a:pt x="40322" y="107759"/>
                </a:lnTo>
                <a:lnTo>
                  <a:pt x="40728" y="112179"/>
                </a:lnTo>
                <a:lnTo>
                  <a:pt x="41236" y="121704"/>
                </a:lnTo>
                <a:lnTo>
                  <a:pt x="41719" y="127508"/>
                </a:lnTo>
                <a:lnTo>
                  <a:pt x="42291" y="132359"/>
                </a:lnTo>
                <a:lnTo>
                  <a:pt x="42748" y="136169"/>
                </a:lnTo>
                <a:lnTo>
                  <a:pt x="45415" y="137845"/>
                </a:lnTo>
                <a:lnTo>
                  <a:pt x="46520" y="136512"/>
                </a:lnTo>
                <a:lnTo>
                  <a:pt x="47002" y="133019"/>
                </a:lnTo>
                <a:lnTo>
                  <a:pt x="48041" y="122156"/>
                </a:lnTo>
                <a:lnTo>
                  <a:pt x="48375" y="109971"/>
                </a:lnTo>
                <a:lnTo>
                  <a:pt x="48007" y="96526"/>
                </a:lnTo>
                <a:lnTo>
                  <a:pt x="47193" y="84759"/>
                </a:lnTo>
                <a:lnTo>
                  <a:pt x="46006" y="70964"/>
                </a:lnTo>
                <a:lnTo>
                  <a:pt x="44175" y="59419"/>
                </a:lnTo>
                <a:lnTo>
                  <a:pt x="43103" y="54622"/>
                </a:lnTo>
                <a:lnTo>
                  <a:pt x="41490" y="51041"/>
                </a:lnTo>
                <a:lnTo>
                  <a:pt x="39204" y="48044"/>
                </a:lnTo>
                <a:lnTo>
                  <a:pt x="36563" y="45694"/>
                </a:lnTo>
                <a:lnTo>
                  <a:pt x="36423" y="48298"/>
                </a:lnTo>
                <a:lnTo>
                  <a:pt x="39038" y="60111"/>
                </a:lnTo>
                <a:lnTo>
                  <a:pt x="41124" y="72776"/>
                </a:lnTo>
                <a:lnTo>
                  <a:pt x="41986" y="81432"/>
                </a:lnTo>
                <a:lnTo>
                  <a:pt x="41884" y="84696"/>
                </a:lnTo>
                <a:lnTo>
                  <a:pt x="40449" y="86017"/>
                </a:lnTo>
                <a:lnTo>
                  <a:pt x="37363" y="83604"/>
                </a:lnTo>
                <a:lnTo>
                  <a:pt x="36423" y="80276"/>
                </a:lnTo>
                <a:lnTo>
                  <a:pt x="32334" y="54737"/>
                </a:lnTo>
                <a:lnTo>
                  <a:pt x="29578" y="44767"/>
                </a:lnTo>
                <a:lnTo>
                  <a:pt x="27305" y="39954"/>
                </a:lnTo>
                <a:lnTo>
                  <a:pt x="22936" y="35001"/>
                </a:lnTo>
                <a:lnTo>
                  <a:pt x="16220" y="26758"/>
                </a:lnTo>
                <a:lnTo>
                  <a:pt x="10011" y="15823"/>
                </a:lnTo>
                <a:lnTo>
                  <a:pt x="4648" y="3517"/>
                </a:lnTo>
                <a:lnTo>
                  <a:pt x="3733" y="0"/>
                </a:lnTo>
                <a:lnTo>
                  <a:pt x="546" y="139"/>
                </a:lnTo>
                <a:lnTo>
                  <a:pt x="0" y="3657"/>
                </a:lnTo>
                <a:lnTo>
                  <a:pt x="673" y="610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16960" y="14592543"/>
            <a:ext cx="13995" cy="27089"/>
          </a:xfrm>
          <a:custGeom>
            <a:avLst/>
            <a:gdLst/>
            <a:ahLst/>
            <a:cxnLst/>
            <a:rect l="l" t="t" r="r" b="b"/>
            <a:pathLst>
              <a:path w="13995" h="27089">
                <a:moveTo>
                  <a:pt x="5422" y="1993"/>
                </a:moveTo>
                <a:lnTo>
                  <a:pt x="2832" y="0"/>
                </a:lnTo>
                <a:lnTo>
                  <a:pt x="203" y="558"/>
                </a:lnTo>
                <a:lnTo>
                  <a:pt x="0" y="2311"/>
                </a:lnTo>
                <a:lnTo>
                  <a:pt x="4552" y="15828"/>
                </a:lnTo>
                <a:lnTo>
                  <a:pt x="11180" y="25466"/>
                </a:lnTo>
                <a:lnTo>
                  <a:pt x="13995" y="27089"/>
                </a:lnTo>
                <a:lnTo>
                  <a:pt x="13423" y="23888"/>
                </a:lnTo>
                <a:lnTo>
                  <a:pt x="12801" y="22910"/>
                </a:lnTo>
                <a:lnTo>
                  <a:pt x="10388" y="18542"/>
                </a:lnTo>
                <a:lnTo>
                  <a:pt x="8839" y="14884"/>
                </a:lnTo>
                <a:lnTo>
                  <a:pt x="8051" y="11645"/>
                </a:lnTo>
                <a:lnTo>
                  <a:pt x="6832" y="5181"/>
                </a:lnTo>
                <a:lnTo>
                  <a:pt x="5422" y="199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54700" y="14609218"/>
            <a:ext cx="54902" cy="76339"/>
          </a:xfrm>
          <a:custGeom>
            <a:avLst/>
            <a:gdLst/>
            <a:ahLst/>
            <a:cxnLst/>
            <a:rect l="l" t="t" r="r" b="b"/>
            <a:pathLst>
              <a:path w="54902" h="76339">
                <a:moveTo>
                  <a:pt x="622" y="419"/>
                </a:moveTo>
                <a:lnTo>
                  <a:pt x="0" y="3035"/>
                </a:lnTo>
                <a:lnTo>
                  <a:pt x="673" y="4381"/>
                </a:lnTo>
                <a:lnTo>
                  <a:pt x="5321" y="12839"/>
                </a:lnTo>
                <a:lnTo>
                  <a:pt x="10604" y="18465"/>
                </a:lnTo>
                <a:lnTo>
                  <a:pt x="16929" y="21589"/>
                </a:lnTo>
                <a:lnTo>
                  <a:pt x="28585" y="29069"/>
                </a:lnTo>
                <a:lnTo>
                  <a:pt x="36789" y="38423"/>
                </a:lnTo>
                <a:lnTo>
                  <a:pt x="39471" y="43548"/>
                </a:lnTo>
                <a:lnTo>
                  <a:pt x="43700" y="53606"/>
                </a:lnTo>
                <a:lnTo>
                  <a:pt x="46151" y="61404"/>
                </a:lnTo>
                <a:lnTo>
                  <a:pt x="47777" y="66573"/>
                </a:lnTo>
                <a:lnTo>
                  <a:pt x="49034" y="70319"/>
                </a:lnTo>
                <a:lnTo>
                  <a:pt x="50101" y="73456"/>
                </a:lnTo>
                <a:lnTo>
                  <a:pt x="52095" y="76339"/>
                </a:lnTo>
                <a:lnTo>
                  <a:pt x="54698" y="75222"/>
                </a:lnTo>
                <a:lnTo>
                  <a:pt x="54902" y="71437"/>
                </a:lnTo>
                <a:lnTo>
                  <a:pt x="53369" y="53549"/>
                </a:lnTo>
                <a:lnTo>
                  <a:pt x="50890" y="39808"/>
                </a:lnTo>
                <a:lnTo>
                  <a:pt x="47382" y="29839"/>
                </a:lnTo>
                <a:lnTo>
                  <a:pt x="43662" y="24193"/>
                </a:lnTo>
                <a:lnTo>
                  <a:pt x="42125" y="26542"/>
                </a:lnTo>
                <a:lnTo>
                  <a:pt x="44170" y="30822"/>
                </a:lnTo>
                <a:lnTo>
                  <a:pt x="45554" y="34696"/>
                </a:lnTo>
                <a:lnTo>
                  <a:pt x="46151" y="38176"/>
                </a:lnTo>
                <a:lnTo>
                  <a:pt x="46316" y="40881"/>
                </a:lnTo>
                <a:lnTo>
                  <a:pt x="43599" y="42138"/>
                </a:lnTo>
                <a:lnTo>
                  <a:pt x="41757" y="39242"/>
                </a:lnTo>
                <a:lnTo>
                  <a:pt x="38379" y="31305"/>
                </a:lnTo>
                <a:lnTo>
                  <a:pt x="34226" y="26111"/>
                </a:lnTo>
                <a:lnTo>
                  <a:pt x="28600" y="22999"/>
                </a:lnTo>
                <a:lnTo>
                  <a:pt x="20269" y="17970"/>
                </a:lnTo>
                <a:lnTo>
                  <a:pt x="13919" y="13093"/>
                </a:lnTo>
                <a:lnTo>
                  <a:pt x="9359" y="8077"/>
                </a:lnTo>
                <a:lnTo>
                  <a:pt x="6083" y="3416"/>
                </a:lnTo>
                <a:lnTo>
                  <a:pt x="4241" y="0"/>
                </a:lnTo>
                <a:lnTo>
                  <a:pt x="622" y="41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065920" y="14604552"/>
            <a:ext cx="13716" cy="14820"/>
          </a:xfrm>
          <a:custGeom>
            <a:avLst/>
            <a:gdLst/>
            <a:ahLst/>
            <a:cxnLst/>
            <a:rect l="l" t="t" r="r" b="b"/>
            <a:pathLst>
              <a:path w="13716" h="14820">
                <a:moveTo>
                  <a:pt x="4025" y="7810"/>
                </a:moveTo>
                <a:lnTo>
                  <a:pt x="7658" y="12217"/>
                </a:lnTo>
                <a:lnTo>
                  <a:pt x="12877" y="14820"/>
                </a:lnTo>
                <a:lnTo>
                  <a:pt x="13716" y="13525"/>
                </a:lnTo>
                <a:lnTo>
                  <a:pt x="9715" y="9956"/>
                </a:lnTo>
                <a:lnTo>
                  <a:pt x="7569" y="6184"/>
                </a:lnTo>
                <a:lnTo>
                  <a:pt x="4978" y="1282"/>
                </a:lnTo>
                <a:lnTo>
                  <a:pt x="2425" y="0"/>
                </a:lnTo>
                <a:lnTo>
                  <a:pt x="0" y="1536"/>
                </a:lnTo>
                <a:lnTo>
                  <a:pt x="4025" y="781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33389" y="14617973"/>
            <a:ext cx="54127" cy="51790"/>
          </a:xfrm>
          <a:custGeom>
            <a:avLst/>
            <a:gdLst/>
            <a:ahLst/>
            <a:cxnLst/>
            <a:rect l="l" t="t" r="r" b="b"/>
            <a:pathLst>
              <a:path w="54127" h="51790">
                <a:moveTo>
                  <a:pt x="228" y="3555"/>
                </a:moveTo>
                <a:lnTo>
                  <a:pt x="2108" y="6616"/>
                </a:lnTo>
                <a:lnTo>
                  <a:pt x="4483" y="8966"/>
                </a:lnTo>
                <a:lnTo>
                  <a:pt x="7493" y="10756"/>
                </a:lnTo>
                <a:lnTo>
                  <a:pt x="10083" y="12014"/>
                </a:lnTo>
                <a:lnTo>
                  <a:pt x="11899" y="12674"/>
                </a:lnTo>
                <a:lnTo>
                  <a:pt x="12674" y="12928"/>
                </a:lnTo>
                <a:lnTo>
                  <a:pt x="15570" y="13957"/>
                </a:lnTo>
                <a:lnTo>
                  <a:pt x="20091" y="15900"/>
                </a:lnTo>
                <a:lnTo>
                  <a:pt x="22809" y="17119"/>
                </a:lnTo>
                <a:lnTo>
                  <a:pt x="26695" y="20345"/>
                </a:lnTo>
                <a:lnTo>
                  <a:pt x="31318" y="24904"/>
                </a:lnTo>
                <a:lnTo>
                  <a:pt x="35242" y="30302"/>
                </a:lnTo>
                <a:lnTo>
                  <a:pt x="39344" y="36017"/>
                </a:lnTo>
                <a:lnTo>
                  <a:pt x="40081" y="36995"/>
                </a:lnTo>
                <a:lnTo>
                  <a:pt x="43256" y="41528"/>
                </a:lnTo>
                <a:lnTo>
                  <a:pt x="46596" y="46227"/>
                </a:lnTo>
                <a:lnTo>
                  <a:pt x="50546" y="50774"/>
                </a:lnTo>
                <a:lnTo>
                  <a:pt x="53149" y="51790"/>
                </a:lnTo>
                <a:lnTo>
                  <a:pt x="54127" y="48755"/>
                </a:lnTo>
                <a:lnTo>
                  <a:pt x="51151" y="39909"/>
                </a:lnTo>
                <a:lnTo>
                  <a:pt x="45400" y="26763"/>
                </a:lnTo>
                <a:lnTo>
                  <a:pt x="42811" y="21310"/>
                </a:lnTo>
                <a:lnTo>
                  <a:pt x="40081" y="18783"/>
                </a:lnTo>
                <a:lnTo>
                  <a:pt x="37439" y="18808"/>
                </a:lnTo>
                <a:lnTo>
                  <a:pt x="37515" y="19342"/>
                </a:lnTo>
                <a:lnTo>
                  <a:pt x="40195" y="24345"/>
                </a:lnTo>
                <a:lnTo>
                  <a:pt x="37604" y="26200"/>
                </a:lnTo>
                <a:lnTo>
                  <a:pt x="37388" y="25958"/>
                </a:lnTo>
                <a:lnTo>
                  <a:pt x="35191" y="22644"/>
                </a:lnTo>
                <a:lnTo>
                  <a:pt x="32880" y="19811"/>
                </a:lnTo>
                <a:lnTo>
                  <a:pt x="29044" y="16078"/>
                </a:lnTo>
                <a:lnTo>
                  <a:pt x="26238" y="14681"/>
                </a:lnTo>
                <a:lnTo>
                  <a:pt x="23710" y="13538"/>
                </a:lnTo>
                <a:lnTo>
                  <a:pt x="20624" y="12369"/>
                </a:lnTo>
                <a:lnTo>
                  <a:pt x="16827" y="10947"/>
                </a:lnTo>
                <a:lnTo>
                  <a:pt x="13754" y="9296"/>
                </a:lnTo>
                <a:lnTo>
                  <a:pt x="9918" y="6680"/>
                </a:lnTo>
                <a:lnTo>
                  <a:pt x="5219" y="2539"/>
                </a:lnTo>
                <a:lnTo>
                  <a:pt x="2603" y="0"/>
                </a:lnTo>
                <a:lnTo>
                  <a:pt x="0" y="165"/>
                </a:lnTo>
                <a:lnTo>
                  <a:pt x="228" y="355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39607" y="14663487"/>
            <a:ext cx="100850" cy="82270"/>
          </a:xfrm>
          <a:custGeom>
            <a:avLst/>
            <a:gdLst/>
            <a:ahLst/>
            <a:cxnLst/>
            <a:rect l="l" t="t" r="r" b="b"/>
            <a:pathLst>
              <a:path w="100850" h="82270">
                <a:moveTo>
                  <a:pt x="2286" y="24333"/>
                </a:moveTo>
                <a:lnTo>
                  <a:pt x="12155" y="32407"/>
                </a:lnTo>
                <a:lnTo>
                  <a:pt x="22023" y="40503"/>
                </a:lnTo>
                <a:lnTo>
                  <a:pt x="31875" y="48610"/>
                </a:lnTo>
                <a:lnTo>
                  <a:pt x="41695" y="56713"/>
                </a:lnTo>
                <a:lnTo>
                  <a:pt x="51466" y="64800"/>
                </a:lnTo>
                <a:lnTo>
                  <a:pt x="61173" y="72857"/>
                </a:lnTo>
                <a:lnTo>
                  <a:pt x="67602" y="78206"/>
                </a:lnTo>
                <a:lnTo>
                  <a:pt x="72453" y="80975"/>
                </a:lnTo>
                <a:lnTo>
                  <a:pt x="77266" y="82270"/>
                </a:lnTo>
                <a:lnTo>
                  <a:pt x="87985" y="82105"/>
                </a:lnTo>
                <a:lnTo>
                  <a:pt x="94107" y="79616"/>
                </a:lnTo>
                <a:lnTo>
                  <a:pt x="99847" y="74764"/>
                </a:lnTo>
                <a:lnTo>
                  <a:pt x="100850" y="70967"/>
                </a:lnTo>
                <a:lnTo>
                  <a:pt x="99047" y="69418"/>
                </a:lnTo>
                <a:lnTo>
                  <a:pt x="92290" y="65163"/>
                </a:lnTo>
                <a:lnTo>
                  <a:pt x="87528" y="62039"/>
                </a:lnTo>
                <a:lnTo>
                  <a:pt x="83794" y="59309"/>
                </a:lnTo>
                <a:lnTo>
                  <a:pt x="73819" y="51727"/>
                </a:lnTo>
                <a:lnTo>
                  <a:pt x="63797" y="44196"/>
                </a:lnTo>
                <a:lnTo>
                  <a:pt x="53711" y="36704"/>
                </a:lnTo>
                <a:lnTo>
                  <a:pt x="43542" y="29238"/>
                </a:lnTo>
                <a:lnTo>
                  <a:pt x="33274" y="21786"/>
                </a:lnTo>
                <a:lnTo>
                  <a:pt x="22889" y="14338"/>
                </a:lnTo>
                <a:lnTo>
                  <a:pt x="12368" y="6880"/>
                </a:lnTo>
                <a:lnTo>
                  <a:pt x="2552" y="0"/>
                </a:lnTo>
                <a:lnTo>
                  <a:pt x="1041" y="3505"/>
                </a:lnTo>
                <a:lnTo>
                  <a:pt x="3289" y="4851"/>
                </a:lnTo>
                <a:lnTo>
                  <a:pt x="88023" y="67741"/>
                </a:lnTo>
                <a:lnTo>
                  <a:pt x="91643" y="70002"/>
                </a:lnTo>
                <a:lnTo>
                  <a:pt x="93014" y="73393"/>
                </a:lnTo>
                <a:lnTo>
                  <a:pt x="90652" y="75158"/>
                </a:lnTo>
                <a:lnTo>
                  <a:pt x="87985" y="76619"/>
                </a:lnTo>
                <a:lnTo>
                  <a:pt x="85204" y="77304"/>
                </a:lnTo>
                <a:lnTo>
                  <a:pt x="77660" y="77419"/>
                </a:lnTo>
                <a:lnTo>
                  <a:pt x="72796" y="75552"/>
                </a:lnTo>
                <a:lnTo>
                  <a:pt x="67830" y="71716"/>
                </a:lnTo>
                <a:lnTo>
                  <a:pt x="57695" y="63644"/>
                </a:lnTo>
                <a:lnTo>
                  <a:pt x="47604" y="55552"/>
                </a:lnTo>
                <a:lnTo>
                  <a:pt x="37587" y="47474"/>
                </a:lnTo>
                <a:lnTo>
                  <a:pt x="27675" y="39441"/>
                </a:lnTo>
                <a:lnTo>
                  <a:pt x="17897" y="31486"/>
                </a:lnTo>
                <a:lnTo>
                  <a:pt x="8284" y="23641"/>
                </a:lnTo>
                <a:lnTo>
                  <a:pt x="1892" y="18415"/>
                </a:lnTo>
                <a:lnTo>
                  <a:pt x="0" y="21272"/>
                </a:lnTo>
                <a:lnTo>
                  <a:pt x="2286" y="2433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42601" y="14673193"/>
            <a:ext cx="76936" cy="61658"/>
          </a:xfrm>
          <a:custGeom>
            <a:avLst/>
            <a:gdLst/>
            <a:ahLst/>
            <a:cxnLst/>
            <a:rect l="l" t="t" r="r" b="b"/>
            <a:pathLst>
              <a:path w="76936" h="61658">
                <a:moveTo>
                  <a:pt x="64439" y="55295"/>
                </a:moveTo>
                <a:lnTo>
                  <a:pt x="68237" y="58115"/>
                </a:lnTo>
                <a:lnTo>
                  <a:pt x="71577" y="60172"/>
                </a:lnTo>
                <a:lnTo>
                  <a:pt x="74155" y="61379"/>
                </a:lnTo>
                <a:lnTo>
                  <a:pt x="76936" y="61658"/>
                </a:lnTo>
                <a:lnTo>
                  <a:pt x="75819" y="59296"/>
                </a:lnTo>
                <a:lnTo>
                  <a:pt x="0" y="0"/>
                </a:lnTo>
                <a:lnTo>
                  <a:pt x="647" y="4229"/>
                </a:lnTo>
                <a:lnTo>
                  <a:pt x="64439" y="5529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038775" y="14690130"/>
            <a:ext cx="56984" cy="49288"/>
          </a:xfrm>
          <a:custGeom>
            <a:avLst/>
            <a:gdLst/>
            <a:ahLst/>
            <a:cxnLst/>
            <a:rect l="l" t="t" r="r" b="b"/>
            <a:pathLst>
              <a:path w="56984" h="49288">
                <a:moveTo>
                  <a:pt x="49872" y="41757"/>
                </a:moveTo>
                <a:lnTo>
                  <a:pt x="533" y="0"/>
                </a:lnTo>
                <a:lnTo>
                  <a:pt x="0" y="2578"/>
                </a:lnTo>
                <a:lnTo>
                  <a:pt x="8991" y="10843"/>
                </a:lnTo>
                <a:lnTo>
                  <a:pt x="18275" y="19212"/>
                </a:lnTo>
                <a:lnTo>
                  <a:pt x="27820" y="27667"/>
                </a:lnTo>
                <a:lnTo>
                  <a:pt x="37594" y="36189"/>
                </a:lnTo>
                <a:lnTo>
                  <a:pt x="46075" y="43484"/>
                </a:lnTo>
                <a:lnTo>
                  <a:pt x="50787" y="47320"/>
                </a:lnTo>
                <a:lnTo>
                  <a:pt x="53682" y="49085"/>
                </a:lnTo>
                <a:lnTo>
                  <a:pt x="56349" y="49288"/>
                </a:lnTo>
                <a:lnTo>
                  <a:pt x="56984" y="47459"/>
                </a:lnTo>
                <a:lnTo>
                  <a:pt x="49872" y="4175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42598" y="14615958"/>
            <a:ext cx="8280" cy="7099"/>
          </a:xfrm>
          <a:custGeom>
            <a:avLst/>
            <a:gdLst/>
            <a:ahLst/>
            <a:cxnLst/>
            <a:rect l="l" t="t" r="r" b="b"/>
            <a:pathLst>
              <a:path w="8280" h="7099">
                <a:moveTo>
                  <a:pt x="7924" y="7099"/>
                </a:moveTo>
                <a:lnTo>
                  <a:pt x="8280" y="3987"/>
                </a:lnTo>
                <a:lnTo>
                  <a:pt x="5143" y="888"/>
                </a:lnTo>
                <a:lnTo>
                  <a:pt x="2578" y="0"/>
                </a:lnTo>
                <a:lnTo>
                  <a:pt x="0" y="0"/>
                </a:lnTo>
                <a:lnTo>
                  <a:pt x="88" y="1041"/>
                </a:lnTo>
                <a:lnTo>
                  <a:pt x="2285" y="3657"/>
                </a:lnTo>
                <a:lnTo>
                  <a:pt x="4952" y="5689"/>
                </a:lnTo>
                <a:lnTo>
                  <a:pt x="7924" y="709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36869" y="14696944"/>
            <a:ext cx="68249" cy="53251"/>
          </a:xfrm>
          <a:custGeom>
            <a:avLst/>
            <a:gdLst/>
            <a:ahLst/>
            <a:cxnLst/>
            <a:rect l="l" t="t" r="r" b="b"/>
            <a:pathLst>
              <a:path w="68249" h="53251">
                <a:moveTo>
                  <a:pt x="355" y="0"/>
                </a:moveTo>
                <a:lnTo>
                  <a:pt x="0" y="3047"/>
                </a:lnTo>
                <a:lnTo>
                  <a:pt x="2895" y="6032"/>
                </a:lnTo>
                <a:lnTo>
                  <a:pt x="12531" y="15178"/>
                </a:lnTo>
                <a:lnTo>
                  <a:pt x="21860" y="23992"/>
                </a:lnTo>
                <a:lnTo>
                  <a:pt x="31013" y="32543"/>
                </a:lnTo>
                <a:lnTo>
                  <a:pt x="40117" y="40899"/>
                </a:lnTo>
                <a:lnTo>
                  <a:pt x="44970" y="45275"/>
                </a:lnTo>
                <a:lnTo>
                  <a:pt x="49174" y="49072"/>
                </a:lnTo>
                <a:lnTo>
                  <a:pt x="51904" y="51447"/>
                </a:lnTo>
                <a:lnTo>
                  <a:pt x="54825" y="52425"/>
                </a:lnTo>
                <a:lnTo>
                  <a:pt x="59004" y="53251"/>
                </a:lnTo>
                <a:lnTo>
                  <a:pt x="63677" y="53136"/>
                </a:lnTo>
                <a:lnTo>
                  <a:pt x="68249" y="51053"/>
                </a:lnTo>
                <a:lnTo>
                  <a:pt x="67767" y="48171"/>
                </a:lnTo>
                <a:lnTo>
                  <a:pt x="65100" y="48221"/>
                </a:lnTo>
                <a:lnTo>
                  <a:pt x="62090" y="48767"/>
                </a:lnTo>
                <a:lnTo>
                  <a:pt x="57149" y="48869"/>
                </a:lnTo>
                <a:lnTo>
                  <a:pt x="53606" y="47523"/>
                </a:lnTo>
                <a:lnTo>
                  <a:pt x="49809" y="44488"/>
                </a:lnTo>
                <a:lnTo>
                  <a:pt x="39088" y="35183"/>
                </a:lnTo>
                <a:lnTo>
                  <a:pt x="29648" y="26679"/>
                </a:lnTo>
                <a:lnTo>
                  <a:pt x="21200" y="18872"/>
                </a:lnTo>
                <a:lnTo>
                  <a:pt x="19037" y="16979"/>
                </a:lnTo>
                <a:lnTo>
                  <a:pt x="12750" y="11137"/>
                </a:lnTo>
                <a:lnTo>
                  <a:pt x="6794" y="5600"/>
                </a:lnTo>
                <a:lnTo>
                  <a:pt x="355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030748" y="14700479"/>
            <a:ext cx="44678" cy="42621"/>
          </a:xfrm>
          <a:custGeom>
            <a:avLst/>
            <a:gdLst/>
            <a:ahLst/>
            <a:cxnLst/>
            <a:rect l="l" t="t" r="r" b="b"/>
            <a:pathLst>
              <a:path w="44678" h="42621">
                <a:moveTo>
                  <a:pt x="8624" y="10378"/>
                </a:moveTo>
                <a:lnTo>
                  <a:pt x="17271" y="19427"/>
                </a:lnTo>
                <a:lnTo>
                  <a:pt x="26276" y="28530"/>
                </a:lnTo>
                <a:lnTo>
                  <a:pt x="35318" y="37376"/>
                </a:lnTo>
                <a:lnTo>
                  <a:pt x="39192" y="40843"/>
                </a:lnTo>
                <a:lnTo>
                  <a:pt x="42113" y="42621"/>
                </a:lnTo>
                <a:lnTo>
                  <a:pt x="44678" y="42354"/>
                </a:lnTo>
                <a:lnTo>
                  <a:pt x="43853" y="41313"/>
                </a:lnTo>
                <a:lnTo>
                  <a:pt x="34462" y="32910"/>
                </a:lnTo>
                <a:lnTo>
                  <a:pt x="25081" y="23954"/>
                </a:lnTo>
                <a:lnTo>
                  <a:pt x="15994" y="14919"/>
                </a:lnTo>
                <a:lnTo>
                  <a:pt x="10274" y="9118"/>
                </a:lnTo>
                <a:lnTo>
                  <a:pt x="7518" y="6159"/>
                </a:lnTo>
                <a:lnTo>
                  <a:pt x="3555" y="1739"/>
                </a:lnTo>
                <a:lnTo>
                  <a:pt x="0" y="0"/>
                </a:lnTo>
                <a:lnTo>
                  <a:pt x="266" y="1320"/>
                </a:lnTo>
                <a:lnTo>
                  <a:pt x="8624" y="1037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28110" y="14705201"/>
            <a:ext cx="54787" cy="47028"/>
          </a:xfrm>
          <a:custGeom>
            <a:avLst/>
            <a:gdLst/>
            <a:ahLst/>
            <a:cxnLst/>
            <a:rect l="l" t="t" r="r" b="b"/>
            <a:pathLst>
              <a:path w="54787" h="47028">
                <a:moveTo>
                  <a:pt x="34594" y="39039"/>
                </a:moveTo>
                <a:lnTo>
                  <a:pt x="37820" y="42049"/>
                </a:lnTo>
                <a:lnTo>
                  <a:pt x="42697" y="44513"/>
                </a:lnTo>
                <a:lnTo>
                  <a:pt x="46189" y="46177"/>
                </a:lnTo>
                <a:lnTo>
                  <a:pt x="49148" y="47028"/>
                </a:lnTo>
                <a:lnTo>
                  <a:pt x="51930" y="46964"/>
                </a:lnTo>
                <a:lnTo>
                  <a:pt x="54787" y="46570"/>
                </a:lnTo>
                <a:lnTo>
                  <a:pt x="54419" y="43903"/>
                </a:lnTo>
                <a:lnTo>
                  <a:pt x="53174" y="43903"/>
                </a:lnTo>
                <a:lnTo>
                  <a:pt x="48120" y="43688"/>
                </a:lnTo>
                <a:lnTo>
                  <a:pt x="43560" y="41935"/>
                </a:lnTo>
                <a:lnTo>
                  <a:pt x="39065" y="38404"/>
                </a:lnTo>
                <a:lnTo>
                  <a:pt x="29844" y="29702"/>
                </a:lnTo>
                <a:lnTo>
                  <a:pt x="20732" y="20821"/>
                </a:lnTo>
                <a:lnTo>
                  <a:pt x="11751" y="11803"/>
                </a:lnTo>
                <a:lnTo>
                  <a:pt x="2924" y="2685"/>
                </a:lnTo>
                <a:lnTo>
                  <a:pt x="330" y="0"/>
                </a:lnTo>
                <a:lnTo>
                  <a:pt x="0" y="3467"/>
                </a:lnTo>
                <a:lnTo>
                  <a:pt x="2133" y="6070"/>
                </a:lnTo>
                <a:lnTo>
                  <a:pt x="9441" y="13740"/>
                </a:lnTo>
                <a:lnTo>
                  <a:pt x="18139" y="22607"/>
                </a:lnTo>
                <a:lnTo>
                  <a:pt x="28315" y="32766"/>
                </a:lnTo>
                <a:lnTo>
                  <a:pt x="30987" y="35407"/>
                </a:lnTo>
                <a:lnTo>
                  <a:pt x="34594" y="3903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31811" y="14720524"/>
            <a:ext cx="29540" cy="27736"/>
          </a:xfrm>
          <a:custGeom>
            <a:avLst/>
            <a:gdLst/>
            <a:ahLst/>
            <a:cxnLst/>
            <a:rect l="l" t="t" r="r" b="b"/>
            <a:pathLst>
              <a:path w="29540" h="27736">
                <a:moveTo>
                  <a:pt x="17513" y="22199"/>
                </a:moveTo>
                <a:lnTo>
                  <a:pt x="21386" y="26009"/>
                </a:lnTo>
                <a:lnTo>
                  <a:pt x="25107" y="27736"/>
                </a:lnTo>
                <a:lnTo>
                  <a:pt x="29540" y="27647"/>
                </a:lnTo>
                <a:lnTo>
                  <a:pt x="29514" y="24714"/>
                </a:lnTo>
                <a:lnTo>
                  <a:pt x="28016" y="24485"/>
                </a:lnTo>
                <a:lnTo>
                  <a:pt x="19350" y="19345"/>
                </a:lnTo>
                <a:lnTo>
                  <a:pt x="9305" y="8912"/>
                </a:lnTo>
                <a:lnTo>
                  <a:pt x="5867" y="4978"/>
                </a:lnTo>
                <a:lnTo>
                  <a:pt x="1511" y="0"/>
                </a:lnTo>
                <a:lnTo>
                  <a:pt x="0" y="1854"/>
                </a:lnTo>
                <a:lnTo>
                  <a:pt x="17513" y="2219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67698" y="14486780"/>
            <a:ext cx="111874" cy="112169"/>
          </a:xfrm>
          <a:custGeom>
            <a:avLst/>
            <a:gdLst/>
            <a:ahLst/>
            <a:cxnLst/>
            <a:rect l="l" t="t" r="r" b="b"/>
            <a:pathLst>
              <a:path w="111874" h="112169">
                <a:moveTo>
                  <a:pt x="90030" y="103149"/>
                </a:moveTo>
                <a:lnTo>
                  <a:pt x="85750" y="100838"/>
                </a:lnTo>
                <a:lnTo>
                  <a:pt x="79540" y="96850"/>
                </a:lnTo>
                <a:lnTo>
                  <a:pt x="73863" y="91211"/>
                </a:lnTo>
                <a:lnTo>
                  <a:pt x="68338" y="83515"/>
                </a:lnTo>
                <a:lnTo>
                  <a:pt x="60146" y="71002"/>
                </a:lnTo>
                <a:lnTo>
                  <a:pt x="51646" y="59645"/>
                </a:lnTo>
                <a:lnTo>
                  <a:pt x="42926" y="49333"/>
                </a:lnTo>
                <a:lnTo>
                  <a:pt x="34077" y="39952"/>
                </a:lnTo>
                <a:lnTo>
                  <a:pt x="25188" y="31390"/>
                </a:lnTo>
                <a:lnTo>
                  <a:pt x="16348" y="23535"/>
                </a:lnTo>
                <a:lnTo>
                  <a:pt x="7647" y="16274"/>
                </a:lnTo>
                <a:lnTo>
                  <a:pt x="304" y="10388"/>
                </a:lnTo>
                <a:lnTo>
                  <a:pt x="0" y="14338"/>
                </a:lnTo>
                <a:lnTo>
                  <a:pt x="7532" y="19977"/>
                </a:lnTo>
                <a:lnTo>
                  <a:pt x="15252" y="26664"/>
                </a:lnTo>
                <a:lnTo>
                  <a:pt x="23171" y="34414"/>
                </a:lnTo>
                <a:lnTo>
                  <a:pt x="31304" y="43245"/>
                </a:lnTo>
                <a:lnTo>
                  <a:pt x="39663" y="53172"/>
                </a:lnTo>
                <a:lnTo>
                  <a:pt x="48260" y="64212"/>
                </a:lnTo>
                <a:lnTo>
                  <a:pt x="57109" y="76382"/>
                </a:lnTo>
                <a:lnTo>
                  <a:pt x="66224" y="89698"/>
                </a:lnTo>
                <a:lnTo>
                  <a:pt x="69176" y="94170"/>
                </a:lnTo>
                <a:lnTo>
                  <a:pt x="78521" y="103983"/>
                </a:lnTo>
                <a:lnTo>
                  <a:pt x="89601" y="109960"/>
                </a:lnTo>
                <a:lnTo>
                  <a:pt x="102542" y="112169"/>
                </a:lnTo>
                <a:lnTo>
                  <a:pt x="106159" y="112141"/>
                </a:lnTo>
                <a:lnTo>
                  <a:pt x="109194" y="111925"/>
                </a:lnTo>
                <a:lnTo>
                  <a:pt x="111874" y="110693"/>
                </a:lnTo>
                <a:lnTo>
                  <a:pt x="110502" y="108991"/>
                </a:lnTo>
                <a:lnTo>
                  <a:pt x="103797" y="103873"/>
                </a:lnTo>
                <a:lnTo>
                  <a:pt x="99225" y="97320"/>
                </a:lnTo>
                <a:lnTo>
                  <a:pt x="96875" y="89662"/>
                </a:lnTo>
                <a:lnTo>
                  <a:pt x="89537" y="75247"/>
                </a:lnTo>
                <a:lnTo>
                  <a:pt x="81671" y="62073"/>
                </a:lnTo>
                <a:lnTo>
                  <a:pt x="73420" y="50101"/>
                </a:lnTo>
                <a:lnTo>
                  <a:pt x="64928" y="39288"/>
                </a:lnTo>
                <a:lnTo>
                  <a:pt x="56337" y="29596"/>
                </a:lnTo>
                <a:lnTo>
                  <a:pt x="47791" y="20983"/>
                </a:lnTo>
                <a:lnTo>
                  <a:pt x="39434" y="13409"/>
                </a:lnTo>
                <a:lnTo>
                  <a:pt x="31408" y="6834"/>
                </a:lnTo>
                <a:lnTo>
                  <a:pt x="23858" y="1217"/>
                </a:lnTo>
                <a:lnTo>
                  <a:pt x="20827" y="0"/>
                </a:lnTo>
                <a:lnTo>
                  <a:pt x="19697" y="558"/>
                </a:lnTo>
                <a:lnTo>
                  <a:pt x="21094" y="2895"/>
                </a:lnTo>
                <a:lnTo>
                  <a:pt x="30327" y="10117"/>
                </a:lnTo>
                <a:lnTo>
                  <a:pt x="39168" y="17987"/>
                </a:lnTo>
                <a:lnTo>
                  <a:pt x="47627" y="26521"/>
                </a:lnTo>
                <a:lnTo>
                  <a:pt x="55715" y="35731"/>
                </a:lnTo>
                <a:lnTo>
                  <a:pt x="63440" y="45633"/>
                </a:lnTo>
                <a:lnTo>
                  <a:pt x="70812" y="56241"/>
                </a:lnTo>
                <a:lnTo>
                  <a:pt x="77841" y="67568"/>
                </a:lnTo>
                <a:lnTo>
                  <a:pt x="84536" y="79630"/>
                </a:lnTo>
                <a:lnTo>
                  <a:pt x="90908" y="92441"/>
                </a:lnTo>
                <a:lnTo>
                  <a:pt x="93738" y="98602"/>
                </a:lnTo>
                <a:lnTo>
                  <a:pt x="93865" y="101536"/>
                </a:lnTo>
                <a:lnTo>
                  <a:pt x="90030" y="10314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76597" y="14492514"/>
            <a:ext cx="76746" cy="89217"/>
          </a:xfrm>
          <a:custGeom>
            <a:avLst/>
            <a:gdLst/>
            <a:ahLst/>
            <a:cxnLst/>
            <a:rect l="l" t="t" r="r" b="b"/>
            <a:pathLst>
              <a:path w="76746" h="89217">
                <a:moveTo>
                  <a:pt x="0" y="0"/>
                </a:moveTo>
                <a:lnTo>
                  <a:pt x="508" y="2768"/>
                </a:lnTo>
                <a:lnTo>
                  <a:pt x="7030" y="8135"/>
                </a:lnTo>
                <a:lnTo>
                  <a:pt x="13932" y="14216"/>
                </a:lnTo>
                <a:lnTo>
                  <a:pt x="21237" y="21191"/>
                </a:lnTo>
                <a:lnTo>
                  <a:pt x="28968" y="29237"/>
                </a:lnTo>
                <a:lnTo>
                  <a:pt x="37149" y="38534"/>
                </a:lnTo>
                <a:lnTo>
                  <a:pt x="45804" y="49262"/>
                </a:lnTo>
                <a:lnTo>
                  <a:pt x="54956" y="61599"/>
                </a:lnTo>
                <a:lnTo>
                  <a:pt x="64628" y="75724"/>
                </a:lnTo>
                <a:lnTo>
                  <a:pt x="72288" y="87680"/>
                </a:lnTo>
                <a:lnTo>
                  <a:pt x="75603" y="89217"/>
                </a:lnTo>
                <a:lnTo>
                  <a:pt x="76746" y="85978"/>
                </a:lnTo>
                <a:lnTo>
                  <a:pt x="75603" y="83680"/>
                </a:lnTo>
                <a:lnTo>
                  <a:pt x="69221" y="72577"/>
                </a:lnTo>
                <a:lnTo>
                  <a:pt x="62310" y="61857"/>
                </a:lnTo>
                <a:lnTo>
                  <a:pt x="54877" y="51526"/>
                </a:lnTo>
                <a:lnTo>
                  <a:pt x="46927" y="41594"/>
                </a:lnTo>
                <a:lnTo>
                  <a:pt x="38470" y="32069"/>
                </a:lnTo>
                <a:lnTo>
                  <a:pt x="29512" y="22958"/>
                </a:lnTo>
                <a:lnTo>
                  <a:pt x="20060" y="14270"/>
                </a:lnTo>
                <a:lnTo>
                  <a:pt x="10122" y="6014"/>
                </a:lnTo>
                <a:lnTo>
                  <a:pt x="3276" y="787"/>
                </a:lnTo>
                <a:lnTo>
                  <a:pt x="0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063444" y="14510744"/>
            <a:ext cx="65862" cy="76593"/>
          </a:xfrm>
          <a:custGeom>
            <a:avLst/>
            <a:gdLst/>
            <a:ahLst/>
            <a:cxnLst/>
            <a:rect l="l" t="t" r="r" b="b"/>
            <a:pathLst>
              <a:path w="65862" h="76593">
                <a:moveTo>
                  <a:pt x="7859" y="18271"/>
                </a:moveTo>
                <a:lnTo>
                  <a:pt x="1892" y="12890"/>
                </a:lnTo>
                <a:lnTo>
                  <a:pt x="0" y="14554"/>
                </a:lnTo>
                <a:lnTo>
                  <a:pt x="88" y="17754"/>
                </a:lnTo>
                <a:lnTo>
                  <a:pt x="1206" y="19354"/>
                </a:lnTo>
                <a:lnTo>
                  <a:pt x="9968" y="27270"/>
                </a:lnTo>
                <a:lnTo>
                  <a:pt x="18863" y="36557"/>
                </a:lnTo>
                <a:lnTo>
                  <a:pt x="27635" y="46484"/>
                </a:lnTo>
                <a:lnTo>
                  <a:pt x="34404" y="54406"/>
                </a:lnTo>
                <a:lnTo>
                  <a:pt x="34810" y="54825"/>
                </a:lnTo>
                <a:lnTo>
                  <a:pt x="44573" y="66160"/>
                </a:lnTo>
                <a:lnTo>
                  <a:pt x="52229" y="74028"/>
                </a:lnTo>
                <a:lnTo>
                  <a:pt x="55143" y="75920"/>
                </a:lnTo>
                <a:lnTo>
                  <a:pt x="59664" y="76593"/>
                </a:lnTo>
                <a:lnTo>
                  <a:pt x="63779" y="75717"/>
                </a:lnTo>
                <a:lnTo>
                  <a:pt x="65862" y="72898"/>
                </a:lnTo>
                <a:lnTo>
                  <a:pt x="65684" y="69215"/>
                </a:lnTo>
                <a:lnTo>
                  <a:pt x="59863" y="58809"/>
                </a:lnTo>
                <a:lnTo>
                  <a:pt x="53247" y="48726"/>
                </a:lnTo>
                <a:lnTo>
                  <a:pt x="45819" y="38943"/>
                </a:lnTo>
                <a:lnTo>
                  <a:pt x="37561" y="29438"/>
                </a:lnTo>
                <a:lnTo>
                  <a:pt x="28454" y="20192"/>
                </a:lnTo>
                <a:lnTo>
                  <a:pt x="18480" y="11182"/>
                </a:lnTo>
                <a:lnTo>
                  <a:pt x="7621" y="2388"/>
                </a:lnTo>
                <a:lnTo>
                  <a:pt x="4470" y="0"/>
                </a:lnTo>
                <a:lnTo>
                  <a:pt x="2349" y="939"/>
                </a:lnTo>
                <a:lnTo>
                  <a:pt x="3416" y="4533"/>
                </a:lnTo>
                <a:lnTo>
                  <a:pt x="4978" y="5588"/>
                </a:lnTo>
                <a:lnTo>
                  <a:pt x="13252" y="13198"/>
                </a:lnTo>
                <a:lnTo>
                  <a:pt x="21652" y="21281"/>
                </a:lnTo>
                <a:lnTo>
                  <a:pt x="30138" y="30018"/>
                </a:lnTo>
                <a:lnTo>
                  <a:pt x="38672" y="39591"/>
                </a:lnTo>
                <a:lnTo>
                  <a:pt x="47216" y="50185"/>
                </a:lnTo>
                <a:lnTo>
                  <a:pt x="55731" y="61980"/>
                </a:lnTo>
                <a:lnTo>
                  <a:pt x="57988" y="65709"/>
                </a:lnTo>
                <a:lnTo>
                  <a:pt x="57137" y="68846"/>
                </a:lnTo>
                <a:lnTo>
                  <a:pt x="55702" y="69215"/>
                </a:lnTo>
                <a:lnTo>
                  <a:pt x="52311" y="67970"/>
                </a:lnTo>
                <a:lnTo>
                  <a:pt x="50838" y="65913"/>
                </a:lnTo>
                <a:lnTo>
                  <a:pt x="43030" y="55120"/>
                </a:lnTo>
                <a:lnTo>
                  <a:pt x="34611" y="44996"/>
                </a:lnTo>
                <a:lnTo>
                  <a:pt x="25798" y="35503"/>
                </a:lnTo>
                <a:lnTo>
                  <a:pt x="16808" y="26607"/>
                </a:lnTo>
                <a:lnTo>
                  <a:pt x="7859" y="1827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52634" y="14536018"/>
            <a:ext cx="50215" cy="55270"/>
          </a:xfrm>
          <a:custGeom>
            <a:avLst/>
            <a:gdLst/>
            <a:ahLst/>
            <a:cxnLst/>
            <a:rect l="l" t="t" r="r" b="b"/>
            <a:pathLst>
              <a:path w="50215" h="55270">
                <a:moveTo>
                  <a:pt x="673" y="20332"/>
                </a:moveTo>
                <a:lnTo>
                  <a:pt x="24269" y="45885"/>
                </a:lnTo>
                <a:lnTo>
                  <a:pt x="27914" y="50050"/>
                </a:lnTo>
                <a:lnTo>
                  <a:pt x="31838" y="53009"/>
                </a:lnTo>
                <a:lnTo>
                  <a:pt x="35966" y="54711"/>
                </a:lnTo>
                <a:lnTo>
                  <a:pt x="39649" y="55270"/>
                </a:lnTo>
                <a:lnTo>
                  <a:pt x="44754" y="55194"/>
                </a:lnTo>
                <a:lnTo>
                  <a:pt x="48590" y="52273"/>
                </a:lnTo>
                <a:lnTo>
                  <a:pt x="50025" y="50253"/>
                </a:lnTo>
                <a:lnTo>
                  <a:pt x="50215" y="47231"/>
                </a:lnTo>
                <a:lnTo>
                  <a:pt x="49060" y="43662"/>
                </a:lnTo>
                <a:lnTo>
                  <a:pt x="42214" y="33075"/>
                </a:lnTo>
                <a:lnTo>
                  <a:pt x="34393" y="23500"/>
                </a:lnTo>
                <a:lnTo>
                  <a:pt x="25591" y="14586"/>
                </a:lnTo>
                <a:lnTo>
                  <a:pt x="15804" y="5982"/>
                </a:lnTo>
                <a:lnTo>
                  <a:pt x="8661" y="190"/>
                </a:lnTo>
                <a:lnTo>
                  <a:pt x="8381" y="0"/>
                </a:lnTo>
                <a:lnTo>
                  <a:pt x="7492" y="2806"/>
                </a:lnTo>
                <a:lnTo>
                  <a:pt x="8115" y="3822"/>
                </a:lnTo>
                <a:lnTo>
                  <a:pt x="17021" y="12222"/>
                </a:lnTo>
                <a:lnTo>
                  <a:pt x="25765" y="20994"/>
                </a:lnTo>
                <a:lnTo>
                  <a:pt x="34312" y="30481"/>
                </a:lnTo>
                <a:lnTo>
                  <a:pt x="42623" y="41023"/>
                </a:lnTo>
                <a:lnTo>
                  <a:pt x="44754" y="45465"/>
                </a:lnTo>
                <a:lnTo>
                  <a:pt x="43065" y="48996"/>
                </a:lnTo>
                <a:lnTo>
                  <a:pt x="38811" y="50317"/>
                </a:lnTo>
                <a:lnTo>
                  <a:pt x="35864" y="49733"/>
                </a:lnTo>
                <a:lnTo>
                  <a:pt x="34759" y="48691"/>
                </a:lnTo>
                <a:lnTo>
                  <a:pt x="25496" y="40054"/>
                </a:lnTo>
                <a:lnTo>
                  <a:pt x="16587" y="30912"/>
                </a:lnTo>
                <a:lnTo>
                  <a:pt x="11937" y="25984"/>
                </a:lnTo>
                <a:lnTo>
                  <a:pt x="8750" y="22593"/>
                </a:lnTo>
                <a:lnTo>
                  <a:pt x="5435" y="19062"/>
                </a:lnTo>
                <a:lnTo>
                  <a:pt x="2362" y="15900"/>
                </a:lnTo>
                <a:lnTo>
                  <a:pt x="0" y="19367"/>
                </a:lnTo>
                <a:lnTo>
                  <a:pt x="673" y="2033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54510" y="14541811"/>
            <a:ext cx="34582" cy="36055"/>
          </a:xfrm>
          <a:custGeom>
            <a:avLst/>
            <a:gdLst/>
            <a:ahLst/>
            <a:cxnLst/>
            <a:rect l="l" t="t" r="r" b="b"/>
            <a:pathLst>
              <a:path w="34582" h="36055">
                <a:moveTo>
                  <a:pt x="304" y="469"/>
                </a:moveTo>
                <a:lnTo>
                  <a:pt x="0" y="3098"/>
                </a:lnTo>
                <a:lnTo>
                  <a:pt x="8635" y="12534"/>
                </a:lnTo>
                <a:lnTo>
                  <a:pt x="17585" y="21632"/>
                </a:lnTo>
                <a:lnTo>
                  <a:pt x="26792" y="30344"/>
                </a:lnTo>
                <a:lnTo>
                  <a:pt x="33210" y="36055"/>
                </a:lnTo>
                <a:lnTo>
                  <a:pt x="34582" y="34467"/>
                </a:lnTo>
                <a:lnTo>
                  <a:pt x="26629" y="24871"/>
                </a:lnTo>
                <a:lnTo>
                  <a:pt x="17974" y="15645"/>
                </a:lnTo>
                <a:lnTo>
                  <a:pt x="8647" y="6824"/>
                </a:lnTo>
                <a:lnTo>
                  <a:pt x="622" y="0"/>
                </a:lnTo>
                <a:lnTo>
                  <a:pt x="304" y="46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38237" y="14561143"/>
            <a:ext cx="37630" cy="38315"/>
          </a:xfrm>
          <a:custGeom>
            <a:avLst/>
            <a:gdLst/>
            <a:ahLst/>
            <a:cxnLst/>
            <a:rect l="l" t="t" r="r" b="b"/>
            <a:pathLst>
              <a:path w="37630" h="38315">
                <a:moveTo>
                  <a:pt x="2692" y="14744"/>
                </a:moveTo>
                <a:lnTo>
                  <a:pt x="0" y="15328"/>
                </a:lnTo>
                <a:lnTo>
                  <a:pt x="355" y="17576"/>
                </a:lnTo>
                <a:lnTo>
                  <a:pt x="12282" y="30093"/>
                </a:lnTo>
                <a:lnTo>
                  <a:pt x="20181" y="36556"/>
                </a:lnTo>
                <a:lnTo>
                  <a:pt x="21691" y="37287"/>
                </a:lnTo>
                <a:lnTo>
                  <a:pt x="24663" y="37947"/>
                </a:lnTo>
                <a:lnTo>
                  <a:pt x="27305" y="38315"/>
                </a:lnTo>
                <a:lnTo>
                  <a:pt x="32727" y="38226"/>
                </a:lnTo>
                <a:lnTo>
                  <a:pt x="36118" y="35775"/>
                </a:lnTo>
                <a:lnTo>
                  <a:pt x="37541" y="33807"/>
                </a:lnTo>
                <a:lnTo>
                  <a:pt x="37630" y="30543"/>
                </a:lnTo>
                <a:lnTo>
                  <a:pt x="36385" y="26123"/>
                </a:lnTo>
                <a:lnTo>
                  <a:pt x="31716" y="19093"/>
                </a:lnTo>
                <a:lnTo>
                  <a:pt x="22532" y="9129"/>
                </a:lnTo>
                <a:lnTo>
                  <a:pt x="13017" y="114"/>
                </a:lnTo>
                <a:lnTo>
                  <a:pt x="10312" y="0"/>
                </a:lnTo>
                <a:lnTo>
                  <a:pt x="10756" y="3225"/>
                </a:lnTo>
                <a:lnTo>
                  <a:pt x="20324" y="12004"/>
                </a:lnTo>
                <a:lnTo>
                  <a:pt x="28423" y="21671"/>
                </a:lnTo>
                <a:lnTo>
                  <a:pt x="30797" y="25120"/>
                </a:lnTo>
                <a:lnTo>
                  <a:pt x="32004" y="28752"/>
                </a:lnTo>
                <a:lnTo>
                  <a:pt x="30340" y="31788"/>
                </a:lnTo>
                <a:lnTo>
                  <a:pt x="26416" y="32715"/>
                </a:lnTo>
                <a:lnTo>
                  <a:pt x="23368" y="32308"/>
                </a:lnTo>
                <a:lnTo>
                  <a:pt x="21818" y="31457"/>
                </a:lnTo>
                <a:lnTo>
                  <a:pt x="15100" y="27152"/>
                </a:lnTo>
                <a:lnTo>
                  <a:pt x="8775" y="20853"/>
                </a:lnTo>
                <a:lnTo>
                  <a:pt x="2692" y="1474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41585" y="14566148"/>
            <a:ext cx="22618" cy="22479"/>
          </a:xfrm>
          <a:custGeom>
            <a:avLst/>
            <a:gdLst/>
            <a:ahLst/>
            <a:cxnLst/>
            <a:rect l="l" t="t" r="r" b="b"/>
            <a:pathLst>
              <a:path w="22618" h="22478">
                <a:moveTo>
                  <a:pt x="901" y="4051"/>
                </a:moveTo>
                <a:lnTo>
                  <a:pt x="20180" y="22478"/>
                </a:lnTo>
                <a:lnTo>
                  <a:pt x="22618" y="21780"/>
                </a:lnTo>
                <a:lnTo>
                  <a:pt x="14200" y="11539"/>
                </a:lnTo>
                <a:lnTo>
                  <a:pt x="4864" y="3294"/>
                </a:lnTo>
                <a:lnTo>
                  <a:pt x="63" y="0"/>
                </a:lnTo>
                <a:lnTo>
                  <a:pt x="0" y="3022"/>
                </a:lnTo>
                <a:lnTo>
                  <a:pt x="901" y="405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22155" y="14581682"/>
            <a:ext cx="29743" cy="29121"/>
          </a:xfrm>
          <a:custGeom>
            <a:avLst/>
            <a:gdLst/>
            <a:ahLst/>
            <a:cxnLst/>
            <a:rect l="l" t="t" r="r" b="b"/>
            <a:pathLst>
              <a:path w="29743" h="29121">
                <a:moveTo>
                  <a:pt x="14859" y="28460"/>
                </a:moveTo>
                <a:lnTo>
                  <a:pt x="18681" y="29121"/>
                </a:lnTo>
                <a:lnTo>
                  <a:pt x="22593" y="29044"/>
                </a:lnTo>
                <a:lnTo>
                  <a:pt x="26390" y="27190"/>
                </a:lnTo>
                <a:lnTo>
                  <a:pt x="28206" y="24472"/>
                </a:lnTo>
                <a:lnTo>
                  <a:pt x="29743" y="20129"/>
                </a:lnTo>
                <a:lnTo>
                  <a:pt x="28790" y="17818"/>
                </a:lnTo>
                <a:lnTo>
                  <a:pt x="24688" y="11645"/>
                </a:lnTo>
                <a:lnTo>
                  <a:pt x="19431" y="5626"/>
                </a:lnTo>
                <a:lnTo>
                  <a:pt x="13017" y="0"/>
                </a:lnTo>
                <a:lnTo>
                  <a:pt x="10985" y="2400"/>
                </a:lnTo>
                <a:lnTo>
                  <a:pt x="18249" y="9804"/>
                </a:lnTo>
                <a:lnTo>
                  <a:pt x="21844" y="14046"/>
                </a:lnTo>
                <a:lnTo>
                  <a:pt x="23634" y="18376"/>
                </a:lnTo>
                <a:lnTo>
                  <a:pt x="22466" y="21755"/>
                </a:lnTo>
                <a:lnTo>
                  <a:pt x="19253" y="24472"/>
                </a:lnTo>
                <a:lnTo>
                  <a:pt x="15849" y="24523"/>
                </a:lnTo>
                <a:lnTo>
                  <a:pt x="13665" y="23571"/>
                </a:lnTo>
                <a:lnTo>
                  <a:pt x="10045" y="20904"/>
                </a:lnTo>
                <a:lnTo>
                  <a:pt x="6223" y="17170"/>
                </a:lnTo>
                <a:lnTo>
                  <a:pt x="1866" y="12293"/>
                </a:lnTo>
                <a:lnTo>
                  <a:pt x="0" y="15113"/>
                </a:lnTo>
                <a:lnTo>
                  <a:pt x="4457" y="21297"/>
                </a:lnTo>
                <a:lnTo>
                  <a:pt x="9448" y="25793"/>
                </a:lnTo>
                <a:lnTo>
                  <a:pt x="14859" y="2846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025510" y="14586402"/>
            <a:ext cx="14008" cy="13157"/>
          </a:xfrm>
          <a:custGeom>
            <a:avLst/>
            <a:gdLst/>
            <a:ahLst/>
            <a:cxnLst/>
            <a:rect l="l" t="t" r="r" b="b"/>
            <a:pathLst>
              <a:path w="14008" h="13157">
                <a:moveTo>
                  <a:pt x="9956" y="12433"/>
                </a:moveTo>
                <a:lnTo>
                  <a:pt x="12865" y="13157"/>
                </a:lnTo>
                <a:lnTo>
                  <a:pt x="14008" y="10312"/>
                </a:lnTo>
                <a:lnTo>
                  <a:pt x="13169" y="9347"/>
                </a:lnTo>
                <a:lnTo>
                  <a:pt x="10236" y="5715"/>
                </a:lnTo>
                <a:lnTo>
                  <a:pt x="7010" y="2641"/>
                </a:lnTo>
                <a:lnTo>
                  <a:pt x="3213" y="0"/>
                </a:lnTo>
                <a:lnTo>
                  <a:pt x="0" y="495"/>
                </a:lnTo>
                <a:lnTo>
                  <a:pt x="1676" y="3949"/>
                </a:lnTo>
                <a:lnTo>
                  <a:pt x="4838" y="7404"/>
                </a:lnTo>
                <a:lnTo>
                  <a:pt x="7124" y="9664"/>
                </a:lnTo>
                <a:lnTo>
                  <a:pt x="9956" y="1243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16023" y="14599641"/>
            <a:ext cx="12966" cy="24091"/>
          </a:xfrm>
          <a:custGeom>
            <a:avLst/>
            <a:gdLst/>
            <a:ahLst/>
            <a:cxnLst/>
            <a:rect l="l" t="t" r="r" b="b"/>
            <a:pathLst>
              <a:path w="12966" h="24091">
                <a:moveTo>
                  <a:pt x="2743" y="24091"/>
                </a:moveTo>
                <a:lnTo>
                  <a:pt x="10312" y="17653"/>
                </a:lnTo>
                <a:lnTo>
                  <a:pt x="12966" y="13474"/>
                </a:lnTo>
                <a:lnTo>
                  <a:pt x="11480" y="10604"/>
                </a:lnTo>
                <a:lnTo>
                  <a:pt x="2260" y="0"/>
                </a:lnTo>
                <a:lnTo>
                  <a:pt x="279" y="2743"/>
                </a:lnTo>
                <a:lnTo>
                  <a:pt x="6070" y="9474"/>
                </a:lnTo>
                <a:lnTo>
                  <a:pt x="7467" y="12547"/>
                </a:lnTo>
                <a:lnTo>
                  <a:pt x="5448" y="16446"/>
                </a:lnTo>
                <a:lnTo>
                  <a:pt x="2120" y="19342"/>
                </a:lnTo>
                <a:lnTo>
                  <a:pt x="0" y="22250"/>
                </a:lnTo>
                <a:lnTo>
                  <a:pt x="2743" y="2409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010190" y="14604114"/>
            <a:ext cx="7226" cy="9715"/>
          </a:xfrm>
          <a:custGeom>
            <a:avLst/>
            <a:gdLst/>
            <a:ahLst/>
            <a:cxnLst/>
            <a:rect l="l" t="t" r="r" b="b"/>
            <a:pathLst>
              <a:path w="7226" h="9715">
                <a:moveTo>
                  <a:pt x="5308" y="9715"/>
                </a:moveTo>
                <a:lnTo>
                  <a:pt x="7226" y="8166"/>
                </a:lnTo>
                <a:lnTo>
                  <a:pt x="2578" y="0"/>
                </a:lnTo>
                <a:lnTo>
                  <a:pt x="0" y="1460"/>
                </a:lnTo>
                <a:lnTo>
                  <a:pt x="5308" y="971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16777" y="14477380"/>
            <a:ext cx="45897" cy="34556"/>
          </a:xfrm>
          <a:custGeom>
            <a:avLst/>
            <a:gdLst/>
            <a:ahLst/>
            <a:cxnLst/>
            <a:rect l="l" t="t" r="r" b="b"/>
            <a:pathLst>
              <a:path w="45897" h="34556">
                <a:moveTo>
                  <a:pt x="6578" y="15189"/>
                </a:moveTo>
                <a:lnTo>
                  <a:pt x="16845" y="20247"/>
                </a:lnTo>
                <a:lnTo>
                  <a:pt x="27823" y="26940"/>
                </a:lnTo>
                <a:lnTo>
                  <a:pt x="36410" y="32994"/>
                </a:lnTo>
                <a:lnTo>
                  <a:pt x="39344" y="34556"/>
                </a:lnTo>
                <a:lnTo>
                  <a:pt x="42837" y="33794"/>
                </a:lnTo>
                <a:lnTo>
                  <a:pt x="43764" y="32397"/>
                </a:lnTo>
                <a:lnTo>
                  <a:pt x="45897" y="26517"/>
                </a:lnTo>
                <a:lnTo>
                  <a:pt x="43281" y="21069"/>
                </a:lnTo>
                <a:lnTo>
                  <a:pt x="35763" y="15786"/>
                </a:lnTo>
                <a:lnTo>
                  <a:pt x="24422" y="9805"/>
                </a:lnTo>
                <a:lnTo>
                  <a:pt x="12388" y="4234"/>
                </a:lnTo>
                <a:lnTo>
                  <a:pt x="889" y="264"/>
                </a:lnTo>
                <a:lnTo>
                  <a:pt x="0" y="0"/>
                </a:lnTo>
                <a:lnTo>
                  <a:pt x="4140" y="3911"/>
                </a:lnTo>
                <a:lnTo>
                  <a:pt x="16464" y="9136"/>
                </a:lnTo>
                <a:lnTo>
                  <a:pt x="27910" y="14892"/>
                </a:lnTo>
                <a:lnTo>
                  <a:pt x="37939" y="21601"/>
                </a:lnTo>
                <a:lnTo>
                  <a:pt x="39903" y="24612"/>
                </a:lnTo>
                <a:lnTo>
                  <a:pt x="38887" y="27203"/>
                </a:lnTo>
                <a:lnTo>
                  <a:pt x="36258" y="27940"/>
                </a:lnTo>
                <a:lnTo>
                  <a:pt x="32994" y="27038"/>
                </a:lnTo>
                <a:lnTo>
                  <a:pt x="20969" y="19105"/>
                </a:lnTo>
                <a:lnTo>
                  <a:pt x="9954" y="13801"/>
                </a:lnTo>
                <a:lnTo>
                  <a:pt x="5080" y="11874"/>
                </a:lnTo>
                <a:lnTo>
                  <a:pt x="5054" y="14643"/>
                </a:lnTo>
                <a:lnTo>
                  <a:pt x="6578" y="1518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23873" y="14498278"/>
            <a:ext cx="34645" cy="37896"/>
          </a:xfrm>
          <a:custGeom>
            <a:avLst/>
            <a:gdLst/>
            <a:ahLst/>
            <a:cxnLst/>
            <a:rect l="l" t="t" r="r" b="b"/>
            <a:pathLst>
              <a:path w="34645" h="37896">
                <a:moveTo>
                  <a:pt x="6896" y="7353"/>
                </a:moveTo>
                <a:lnTo>
                  <a:pt x="10858" y="9664"/>
                </a:lnTo>
                <a:lnTo>
                  <a:pt x="18554" y="14109"/>
                </a:lnTo>
                <a:lnTo>
                  <a:pt x="26466" y="18694"/>
                </a:lnTo>
                <a:lnTo>
                  <a:pt x="28016" y="21856"/>
                </a:lnTo>
                <a:lnTo>
                  <a:pt x="29336" y="23901"/>
                </a:lnTo>
                <a:lnTo>
                  <a:pt x="29476" y="26822"/>
                </a:lnTo>
                <a:lnTo>
                  <a:pt x="27571" y="30479"/>
                </a:lnTo>
                <a:lnTo>
                  <a:pt x="24764" y="31330"/>
                </a:lnTo>
                <a:lnTo>
                  <a:pt x="21856" y="30479"/>
                </a:lnTo>
                <a:lnTo>
                  <a:pt x="4660" y="20434"/>
                </a:lnTo>
                <a:lnTo>
                  <a:pt x="3860" y="21285"/>
                </a:lnTo>
                <a:lnTo>
                  <a:pt x="4660" y="24053"/>
                </a:lnTo>
                <a:lnTo>
                  <a:pt x="6680" y="26060"/>
                </a:lnTo>
                <a:lnTo>
                  <a:pt x="11188" y="29654"/>
                </a:lnTo>
                <a:lnTo>
                  <a:pt x="15112" y="32384"/>
                </a:lnTo>
                <a:lnTo>
                  <a:pt x="19113" y="34582"/>
                </a:lnTo>
                <a:lnTo>
                  <a:pt x="22186" y="36271"/>
                </a:lnTo>
                <a:lnTo>
                  <a:pt x="25057" y="37896"/>
                </a:lnTo>
                <a:lnTo>
                  <a:pt x="28117" y="37884"/>
                </a:lnTo>
                <a:lnTo>
                  <a:pt x="29756" y="37020"/>
                </a:lnTo>
                <a:lnTo>
                  <a:pt x="33756" y="32829"/>
                </a:lnTo>
                <a:lnTo>
                  <a:pt x="34645" y="25018"/>
                </a:lnTo>
                <a:lnTo>
                  <a:pt x="32562" y="21602"/>
                </a:lnTo>
                <a:lnTo>
                  <a:pt x="24099" y="14240"/>
                </a:lnTo>
                <a:lnTo>
                  <a:pt x="13709" y="7225"/>
                </a:lnTo>
                <a:lnTo>
                  <a:pt x="1105" y="341"/>
                </a:lnTo>
                <a:lnTo>
                  <a:pt x="419" y="0"/>
                </a:lnTo>
                <a:lnTo>
                  <a:pt x="0" y="2844"/>
                </a:lnTo>
                <a:lnTo>
                  <a:pt x="3454" y="5359"/>
                </a:lnTo>
                <a:lnTo>
                  <a:pt x="6896" y="735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026544" y="14509389"/>
            <a:ext cx="21272" cy="13817"/>
          </a:xfrm>
          <a:custGeom>
            <a:avLst/>
            <a:gdLst/>
            <a:ahLst/>
            <a:cxnLst/>
            <a:rect l="l" t="t" r="r" b="b"/>
            <a:pathLst>
              <a:path w="21272" h="13817">
                <a:moveTo>
                  <a:pt x="17703" y="13817"/>
                </a:moveTo>
                <a:lnTo>
                  <a:pt x="21272" y="13474"/>
                </a:lnTo>
                <a:lnTo>
                  <a:pt x="21056" y="13169"/>
                </a:lnTo>
                <a:lnTo>
                  <a:pt x="18630" y="9524"/>
                </a:lnTo>
                <a:lnTo>
                  <a:pt x="0" y="0"/>
                </a:lnTo>
                <a:lnTo>
                  <a:pt x="800" y="2057"/>
                </a:lnTo>
                <a:lnTo>
                  <a:pt x="5067" y="5930"/>
                </a:lnTo>
                <a:lnTo>
                  <a:pt x="10566" y="9778"/>
                </a:lnTo>
                <a:lnTo>
                  <a:pt x="17703" y="1381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026938" y="14530729"/>
            <a:ext cx="23241" cy="28168"/>
          </a:xfrm>
          <a:custGeom>
            <a:avLst/>
            <a:gdLst/>
            <a:ahLst/>
            <a:cxnLst/>
            <a:rect l="l" t="t" r="r" b="b"/>
            <a:pathLst>
              <a:path w="23241" h="28168">
                <a:moveTo>
                  <a:pt x="8166" y="6667"/>
                </a:moveTo>
                <a:lnTo>
                  <a:pt x="12522" y="10147"/>
                </a:lnTo>
                <a:lnTo>
                  <a:pt x="14770" y="13017"/>
                </a:lnTo>
                <a:lnTo>
                  <a:pt x="16408" y="14846"/>
                </a:lnTo>
                <a:lnTo>
                  <a:pt x="16408" y="17449"/>
                </a:lnTo>
                <a:lnTo>
                  <a:pt x="15062" y="20523"/>
                </a:lnTo>
                <a:lnTo>
                  <a:pt x="11722" y="21348"/>
                </a:lnTo>
                <a:lnTo>
                  <a:pt x="9893" y="20269"/>
                </a:lnTo>
                <a:lnTo>
                  <a:pt x="1435" y="14998"/>
                </a:lnTo>
                <a:lnTo>
                  <a:pt x="0" y="18478"/>
                </a:lnTo>
                <a:lnTo>
                  <a:pt x="876" y="19316"/>
                </a:lnTo>
                <a:lnTo>
                  <a:pt x="11328" y="27025"/>
                </a:lnTo>
                <a:lnTo>
                  <a:pt x="14643" y="28168"/>
                </a:lnTo>
                <a:lnTo>
                  <a:pt x="17221" y="27266"/>
                </a:lnTo>
                <a:lnTo>
                  <a:pt x="20713" y="23494"/>
                </a:lnTo>
                <a:lnTo>
                  <a:pt x="21970" y="20523"/>
                </a:lnTo>
                <a:lnTo>
                  <a:pt x="23240" y="16141"/>
                </a:lnTo>
                <a:lnTo>
                  <a:pt x="22136" y="12865"/>
                </a:lnTo>
                <a:lnTo>
                  <a:pt x="18605" y="10452"/>
                </a:lnTo>
                <a:lnTo>
                  <a:pt x="4432" y="0"/>
                </a:lnTo>
                <a:lnTo>
                  <a:pt x="3886" y="3352"/>
                </a:lnTo>
                <a:lnTo>
                  <a:pt x="8166" y="666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029595" y="14539262"/>
            <a:ext cx="8382" cy="7112"/>
          </a:xfrm>
          <a:custGeom>
            <a:avLst/>
            <a:gdLst/>
            <a:ahLst/>
            <a:cxnLst/>
            <a:rect l="l" t="t" r="r" b="b"/>
            <a:pathLst>
              <a:path w="8381" h="7111">
                <a:moveTo>
                  <a:pt x="6616" y="7112"/>
                </a:moveTo>
                <a:lnTo>
                  <a:pt x="8381" y="4457"/>
                </a:lnTo>
                <a:lnTo>
                  <a:pt x="7848" y="4000"/>
                </a:lnTo>
                <a:lnTo>
                  <a:pt x="939" y="0"/>
                </a:lnTo>
                <a:lnTo>
                  <a:pt x="0" y="2108"/>
                </a:lnTo>
                <a:lnTo>
                  <a:pt x="5994" y="7023"/>
                </a:lnTo>
                <a:lnTo>
                  <a:pt x="6616" y="711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014804" y="14554826"/>
            <a:ext cx="23456" cy="25641"/>
          </a:xfrm>
          <a:custGeom>
            <a:avLst/>
            <a:gdLst/>
            <a:ahLst/>
            <a:cxnLst/>
            <a:rect l="l" t="t" r="r" b="b"/>
            <a:pathLst>
              <a:path w="23456" h="25641">
                <a:moveTo>
                  <a:pt x="9398" y="4191"/>
                </a:moveTo>
                <a:lnTo>
                  <a:pt x="14731" y="9893"/>
                </a:lnTo>
                <a:lnTo>
                  <a:pt x="15697" y="13741"/>
                </a:lnTo>
                <a:lnTo>
                  <a:pt x="13665" y="17475"/>
                </a:lnTo>
                <a:lnTo>
                  <a:pt x="10350" y="18669"/>
                </a:lnTo>
                <a:lnTo>
                  <a:pt x="7924" y="17907"/>
                </a:lnTo>
                <a:lnTo>
                  <a:pt x="2159" y="13627"/>
                </a:lnTo>
                <a:lnTo>
                  <a:pt x="0" y="14566"/>
                </a:lnTo>
                <a:lnTo>
                  <a:pt x="482" y="17233"/>
                </a:lnTo>
                <a:lnTo>
                  <a:pt x="10960" y="25069"/>
                </a:lnTo>
                <a:lnTo>
                  <a:pt x="14312" y="25641"/>
                </a:lnTo>
                <a:lnTo>
                  <a:pt x="17322" y="23444"/>
                </a:lnTo>
                <a:lnTo>
                  <a:pt x="18694" y="21183"/>
                </a:lnTo>
                <a:lnTo>
                  <a:pt x="21437" y="16738"/>
                </a:lnTo>
                <a:lnTo>
                  <a:pt x="23456" y="13538"/>
                </a:lnTo>
                <a:lnTo>
                  <a:pt x="20243" y="8801"/>
                </a:lnTo>
                <a:lnTo>
                  <a:pt x="17500" y="5435"/>
                </a:lnTo>
                <a:lnTo>
                  <a:pt x="14617" y="2209"/>
                </a:lnTo>
                <a:lnTo>
                  <a:pt x="9969" y="0"/>
                </a:lnTo>
                <a:lnTo>
                  <a:pt x="8737" y="3467"/>
                </a:lnTo>
                <a:lnTo>
                  <a:pt x="9398" y="419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018972" y="14562067"/>
            <a:ext cx="5791" cy="5448"/>
          </a:xfrm>
          <a:custGeom>
            <a:avLst/>
            <a:gdLst/>
            <a:ahLst/>
            <a:cxnLst/>
            <a:rect l="l" t="t" r="r" b="b"/>
            <a:pathLst>
              <a:path w="5791" h="5448">
                <a:moveTo>
                  <a:pt x="0" y="838"/>
                </a:moveTo>
                <a:lnTo>
                  <a:pt x="546" y="2654"/>
                </a:lnTo>
                <a:lnTo>
                  <a:pt x="4267" y="5448"/>
                </a:lnTo>
                <a:lnTo>
                  <a:pt x="5791" y="2768"/>
                </a:lnTo>
                <a:lnTo>
                  <a:pt x="2159" y="0"/>
                </a:lnTo>
                <a:lnTo>
                  <a:pt x="0" y="83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998697" y="14572202"/>
            <a:ext cx="22186" cy="25692"/>
          </a:xfrm>
          <a:custGeom>
            <a:avLst/>
            <a:gdLst/>
            <a:ahLst/>
            <a:cxnLst/>
            <a:rect l="l" t="t" r="r" b="b"/>
            <a:pathLst>
              <a:path w="22186" h="25692">
                <a:moveTo>
                  <a:pt x="939" y="11391"/>
                </a:moveTo>
                <a:lnTo>
                  <a:pt x="0" y="15163"/>
                </a:lnTo>
                <a:lnTo>
                  <a:pt x="7950" y="24447"/>
                </a:lnTo>
                <a:lnTo>
                  <a:pt x="10972" y="25692"/>
                </a:lnTo>
                <a:lnTo>
                  <a:pt x="14033" y="25641"/>
                </a:lnTo>
                <a:lnTo>
                  <a:pt x="18021" y="22567"/>
                </a:lnTo>
                <a:lnTo>
                  <a:pt x="20218" y="18529"/>
                </a:lnTo>
                <a:lnTo>
                  <a:pt x="21882" y="15417"/>
                </a:lnTo>
                <a:lnTo>
                  <a:pt x="22186" y="12509"/>
                </a:lnTo>
                <a:lnTo>
                  <a:pt x="20993" y="10515"/>
                </a:lnTo>
                <a:lnTo>
                  <a:pt x="17678" y="5613"/>
                </a:lnTo>
                <a:lnTo>
                  <a:pt x="15074" y="2298"/>
                </a:lnTo>
                <a:lnTo>
                  <a:pt x="12166" y="0"/>
                </a:lnTo>
                <a:lnTo>
                  <a:pt x="10414" y="3403"/>
                </a:lnTo>
                <a:lnTo>
                  <a:pt x="11137" y="4457"/>
                </a:lnTo>
                <a:lnTo>
                  <a:pt x="14820" y="9372"/>
                </a:lnTo>
                <a:lnTo>
                  <a:pt x="15443" y="13741"/>
                </a:lnTo>
                <a:lnTo>
                  <a:pt x="13322" y="17335"/>
                </a:lnTo>
                <a:lnTo>
                  <a:pt x="10147" y="18338"/>
                </a:lnTo>
                <a:lnTo>
                  <a:pt x="6921" y="17119"/>
                </a:lnTo>
                <a:lnTo>
                  <a:pt x="2133" y="11772"/>
                </a:lnTo>
                <a:lnTo>
                  <a:pt x="939" y="1139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04075" y="14579667"/>
            <a:ext cx="6121" cy="6629"/>
          </a:xfrm>
          <a:custGeom>
            <a:avLst/>
            <a:gdLst/>
            <a:ahLst/>
            <a:cxnLst/>
            <a:rect l="l" t="t" r="r" b="b"/>
            <a:pathLst>
              <a:path w="6121" h="6629">
                <a:moveTo>
                  <a:pt x="4838" y="6629"/>
                </a:moveTo>
                <a:lnTo>
                  <a:pt x="6121" y="4178"/>
                </a:lnTo>
                <a:lnTo>
                  <a:pt x="1905" y="0"/>
                </a:lnTo>
                <a:lnTo>
                  <a:pt x="0" y="2273"/>
                </a:lnTo>
                <a:lnTo>
                  <a:pt x="4368" y="6502"/>
                </a:lnTo>
                <a:lnTo>
                  <a:pt x="4838" y="662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011262" y="14628644"/>
            <a:ext cx="22355" cy="67157"/>
          </a:xfrm>
          <a:custGeom>
            <a:avLst/>
            <a:gdLst/>
            <a:ahLst/>
            <a:cxnLst/>
            <a:rect l="l" t="t" r="r" b="b"/>
            <a:pathLst>
              <a:path w="22355" h="67157">
                <a:moveTo>
                  <a:pt x="101" y="15278"/>
                </a:moveTo>
                <a:lnTo>
                  <a:pt x="0" y="18923"/>
                </a:lnTo>
                <a:lnTo>
                  <a:pt x="850" y="20662"/>
                </a:lnTo>
                <a:lnTo>
                  <a:pt x="4961" y="29784"/>
                </a:lnTo>
                <a:lnTo>
                  <a:pt x="8301" y="41358"/>
                </a:lnTo>
                <a:lnTo>
                  <a:pt x="10881" y="55477"/>
                </a:lnTo>
                <a:lnTo>
                  <a:pt x="11976" y="64325"/>
                </a:lnTo>
                <a:lnTo>
                  <a:pt x="12496" y="67157"/>
                </a:lnTo>
                <a:lnTo>
                  <a:pt x="16243" y="66344"/>
                </a:lnTo>
                <a:lnTo>
                  <a:pt x="17310" y="65125"/>
                </a:lnTo>
                <a:lnTo>
                  <a:pt x="20954" y="56603"/>
                </a:lnTo>
                <a:lnTo>
                  <a:pt x="22355" y="44686"/>
                </a:lnTo>
                <a:lnTo>
                  <a:pt x="21648" y="30975"/>
                </a:lnTo>
                <a:lnTo>
                  <a:pt x="18965" y="17069"/>
                </a:lnTo>
                <a:lnTo>
                  <a:pt x="14444" y="4570"/>
                </a:lnTo>
                <a:lnTo>
                  <a:pt x="11950" y="0"/>
                </a:lnTo>
                <a:lnTo>
                  <a:pt x="9372" y="1308"/>
                </a:lnTo>
                <a:lnTo>
                  <a:pt x="9779" y="3581"/>
                </a:lnTo>
                <a:lnTo>
                  <a:pt x="15316" y="17974"/>
                </a:lnTo>
                <a:lnTo>
                  <a:pt x="18600" y="30693"/>
                </a:lnTo>
                <a:lnTo>
                  <a:pt x="19685" y="41969"/>
                </a:lnTo>
                <a:lnTo>
                  <a:pt x="18834" y="51028"/>
                </a:lnTo>
                <a:lnTo>
                  <a:pt x="17767" y="54343"/>
                </a:lnTo>
                <a:lnTo>
                  <a:pt x="14084" y="53594"/>
                </a:lnTo>
                <a:lnTo>
                  <a:pt x="13296" y="49771"/>
                </a:lnTo>
                <a:lnTo>
                  <a:pt x="10470" y="35949"/>
                </a:lnTo>
                <a:lnTo>
                  <a:pt x="6397" y="24126"/>
                </a:lnTo>
                <a:lnTo>
                  <a:pt x="876" y="13724"/>
                </a:lnTo>
                <a:lnTo>
                  <a:pt x="101" y="1527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14588" y="14632495"/>
            <a:ext cx="12128" cy="34429"/>
          </a:xfrm>
          <a:custGeom>
            <a:avLst/>
            <a:gdLst/>
            <a:ahLst/>
            <a:cxnLst/>
            <a:rect l="l" t="t" r="r" b="b"/>
            <a:pathLst>
              <a:path w="12128" h="34429">
                <a:moveTo>
                  <a:pt x="11061" y="34429"/>
                </a:moveTo>
                <a:lnTo>
                  <a:pt x="9839" y="20859"/>
                </a:lnTo>
                <a:lnTo>
                  <a:pt x="5909" y="8911"/>
                </a:lnTo>
                <a:lnTo>
                  <a:pt x="1523" y="266"/>
                </a:lnTo>
                <a:lnTo>
                  <a:pt x="1282" y="0"/>
                </a:lnTo>
                <a:lnTo>
                  <a:pt x="0" y="3708"/>
                </a:lnTo>
                <a:lnTo>
                  <a:pt x="495" y="5029"/>
                </a:lnTo>
                <a:lnTo>
                  <a:pt x="6029" y="15899"/>
                </a:lnTo>
                <a:lnTo>
                  <a:pt x="9872" y="28267"/>
                </a:lnTo>
                <a:lnTo>
                  <a:pt x="11061" y="3442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831936" y="14519084"/>
            <a:ext cx="65354" cy="38684"/>
          </a:xfrm>
          <a:custGeom>
            <a:avLst/>
            <a:gdLst/>
            <a:ahLst/>
            <a:cxnLst/>
            <a:rect l="l" t="t" r="r" b="b"/>
            <a:pathLst>
              <a:path w="65354" h="38684">
                <a:moveTo>
                  <a:pt x="1981" y="17132"/>
                </a:moveTo>
                <a:lnTo>
                  <a:pt x="0" y="20472"/>
                </a:lnTo>
                <a:lnTo>
                  <a:pt x="127" y="23088"/>
                </a:lnTo>
                <a:lnTo>
                  <a:pt x="927" y="25933"/>
                </a:lnTo>
                <a:lnTo>
                  <a:pt x="5143" y="34671"/>
                </a:lnTo>
                <a:lnTo>
                  <a:pt x="11074" y="38684"/>
                </a:lnTo>
                <a:lnTo>
                  <a:pt x="11480" y="30683"/>
                </a:lnTo>
                <a:lnTo>
                  <a:pt x="9309" y="29044"/>
                </a:lnTo>
                <a:lnTo>
                  <a:pt x="6248" y="25984"/>
                </a:lnTo>
                <a:lnTo>
                  <a:pt x="4775" y="22910"/>
                </a:lnTo>
                <a:lnTo>
                  <a:pt x="5003" y="17030"/>
                </a:lnTo>
                <a:lnTo>
                  <a:pt x="6629" y="14211"/>
                </a:lnTo>
                <a:lnTo>
                  <a:pt x="9740" y="11531"/>
                </a:lnTo>
                <a:lnTo>
                  <a:pt x="12293" y="10960"/>
                </a:lnTo>
                <a:lnTo>
                  <a:pt x="14947" y="11582"/>
                </a:lnTo>
                <a:lnTo>
                  <a:pt x="17907" y="11620"/>
                </a:lnTo>
                <a:lnTo>
                  <a:pt x="20497" y="8775"/>
                </a:lnTo>
                <a:lnTo>
                  <a:pt x="24980" y="6032"/>
                </a:lnTo>
                <a:lnTo>
                  <a:pt x="28232" y="5461"/>
                </a:lnTo>
                <a:lnTo>
                  <a:pt x="32943" y="6286"/>
                </a:lnTo>
                <a:lnTo>
                  <a:pt x="36131" y="9105"/>
                </a:lnTo>
                <a:lnTo>
                  <a:pt x="35852" y="11684"/>
                </a:lnTo>
                <a:lnTo>
                  <a:pt x="32575" y="12331"/>
                </a:lnTo>
                <a:lnTo>
                  <a:pt x="28498" y="12357"/>
                </a:lnTo>
                <a:lnTo>
                  <a:pt x="26466" y="12636"/>
                </a:lnTo>
                <a:lnTo>
                  <a:pt x="23837" y="13284"/>
                </a:lnTo>
                <a:lnTo>
                  <a:pt x="17500" y="15113"/>
                </a:lnTo>
                <a:lnTo>
                  <a:pt x="14516" y="19392"/>
                </a:lnTo>
                <a:lnTo>
                  <a:pt x="14744" y="26327"/>
                </a:lnTo>
                <a:lnTo>
                  <a:pt x="19634" y="38519"/>
                </a:lnTo>
                <a:lnTo>
                  <a:pt x="22263" y="38481"/>
                </a:lnTo>
                <a:lnTo>
                  <a:pt x="23647" y="34975"/>
                </a:lnTo>
                <a:lnTo>
                  <a:pt x="23114" y="34429"/>
                </a:lnTo>
                <a:lnTo>
                  <a:pt x="18846" y="30899"/>
                </a:lnTo>
                <a:lnTo>
                  <a:pt x="17259" y="26504"/>
                </a:lnTo>
                <a:lnTo>
                  <a:pt x="18694" y="22402"/>
                </a:lnTo>
                <a:lnTo>
                  <a:pt x="20193" y="18046"/>
                </a:lnTo>
                <a:lnTo>
                  <a:pt x="24765" y="15151"/>
                </a:lnTo>
                <a:lnTo>
                  <a:pt x="30391" y="15087"/>
                </a:lnTo>
                <a:lnTo>
                  <a:pt x="33883" y="15405"/>
                </a:lnTo>
                <a:lnTo>
                  <a:pt x="36614" y="15278"/>
                </a:lnTo>
                <a:lnTo>
                  <a:pt x="40881" y="13335"/>
                </a:lnTo>
                <a:lnTo>
                  <a:pt x="44513" y="10312"/>
                </a:lnTo>
                <a:lnTo>
                  <a:pt x="47574" y="8940"/>
                </a:lnTo>
                <a:lnTo>
                  <a:pt x="50609" y="8890"/>
                </a:lnTo>
                <a:lnTo>
                  <a:pt x="53492" y="9144"/>
                </a:lnTo>
                <a:lnTo>
                  <a:pt x="56807" y="11455"/>
                </a:lnTo>
                <a:lnTo>
                  <a:pt x="55181" y="14757"/>
                </a:lnTo>
                <a:lnTo>
                  <a:pt x="51181" y="16840"/>
                </a:lnTo>
                <a:lnTo>
                  <a:pt x="47231" y="17957"/>
                </a:lnTo>
                <a:lnTo>
                  <a:pt x="44513" y="19164"/>
                </a:lnTo>
                <a:lnTo>
                  <a:pt x="43256" y="21932"/>
                </a:lnTo>
                <a:lnTo>
                  <a:pt x="45872" y="22377"/>
                </a:lnTo>
                <a:lnTo>
                  <a:pt x="48526" y="22491"/>
                </a:lnTo>
                <a:lnTo>
                  <a:pt x="50431" y="22009"/>
                </a:lnTo>
                <a:lnTo>
                  <a:pt x="55295" y="19964"/>
                </a:lnTo>
                <a:lnTo>
                  <a:pt x="59804" y="17056"/>
                </a:lnTo>
                <a:lnTo>
                  <a:pt x="65125" y="12611"/>
                </a:lnTo>
                <a:lnTo>
                  <a:pt x="65354" y="8521"/>
                </a:lnTo>
                <a:lnTo>
                  <a:pt x="60896" y="4622"/>
                </a:lnTo>
                <a:lnTo>
                  <a:pt x="56896" y="2870"/>
                </a:lnTo>
                <a:lnTo>
                  <a:pt x="52400" y="2971"/>
                </a:lnTo>
                <a:lnTo>
                  <a:pt x="49047" y="3238"/>
                </a:lnTo>
                <a:lnTo>
                  <a:pt x="47256" y="3746"/>
                </a:lnTo>
                <a:lnTo>
                  <a:pt x="44564" y="4394"/>
                </a:lnTo>
                <a:lnTo>
                  <a:pt x="40144" y="4762"/>
                </a:lnTo>
                <a:lnTo>
                  <a:pt x="36614" y="4622"/>
                </a:lnTo>
                <a:lnTo>
                  <a:pt x="35064" y="4127"/>
                </a:lnTo>
                <a:lnTo>
                  <a:pt x="24663" y="990"/>
                </a:lnTo>
                <a:lnTo>
                  <a:pt x="21513" y="0"/>
                </a:lnTo>
                <a:lnTo>
                  <a:pt x="18478" y="38"/>
                </a:lnTo>
                <a:lnTo>
                  <a:pt x="15367" y="2298"/>
                </a:lnTo>
                <a:lnTo>
                  <a:pt x="17843" y="4876"/>
                </a:lnTo>
                <a:lnTo>
                  <a:pt x="14427" y="7302"/>
                </a:lnTo>
                <a:lnTo>
                  <a:pt x="10490" y="7200"/>
                </a:lnTo>
                <a:lnTo>
                  <a:pt x="8839" y="8331"/>
                </a:lnTo>
                <a:lnTo>
                  <a:pt x="5930" y="11112"/>
                </a:lnTo>
                <a:lnTo>
                  <a:pt x="3530" y="14122"/>
                </a:lnTo>
                <a:lnTo>
                  <a:pt x="1981" y="17132"/>
                </a:lnTo>
                <a:close/>
              </a:path>
              <a:path w="65354" h="38684">
                <a:moveTo>
                  <a:pt x="19634" y="38519"/>
                </a:moveTo>
                <a:lnTo>
                  <a:pt x="14744" y="26327"/>
                </a:lnTo>
                <a:lnTo>
                  <a:pt x="14592" y="30619"/>
                </a:lnTo>
                <a:lnTo>
                  <a:pt x="11480" y="30683"/>
                </a:lnTo>
                <a:lnTo>
                  <a:pt x="11074" y="38684"/>
                </a:lnTo>
                <a:lnTo>
                  <a:pt x="19634" y="3851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51015" y="14484102"/>
            <a:ext cx="23266" cy="31965"/>
          </a:xfrm>
          <a:custGeom>
            <a:avLst/>
            <a:gdLst/>
            <a:ahLst/>
            <a:cxnLst/>
            <a:rect l="l" t="t" r="r" b="b"/>
            <a:pathLst>
              <a:path w="23266" h="31965">
                <a:moveTo>
                  <a:pt x="2438" y="23164"/>
                </a:moveTo>
                <a:lnTo>
                  <a:pt x="0" y="26085"/>
                </a:lnTo>
                <a:lnTo>
                  <a:pt x="1219" y="29070"/>
                </a:lnTo>
                <a:lnTo>
                  <a:pt x="5384" y="31216"/>
                </a:lnTo>
                <a:lnTo>
                  <a:pt x="8572" y="31965"/>
                </a:lnTo>
                <a:lnTo>
                  <a:pt x="11379" y="30861"/>
                </a:lnTo>
                <a:lnTo>
                  <a:pt x="13157" y="27749"/>
                </a:lnTo>
                <a:lnTo>
                  <a:pt x="13919" y="24409"/>
                </a:lnTo>
                <a:lnTo>
                  <a:pt x="14592" y="21297"/>
                </a:lnTo>
                <a:lnTo>
                  <a:pt x="16090" y="18364"/>
                </a:lnTo>
                <a:lnTo>
                  <a:pt x="18300" y="15709"/>
                </a:lnTo>
                <a:lnTo>
                  <a:pt x="20853" y="12712"/>
                </a:lnTo>
                <a:lnTo>
                  <a:pt x="21577" y="11823"/>
                </a:lnTo>
                <a:lnTo>
                  <a:pt x="22237" y="9220"/>
                </a:lnTo>
                <a:lnTo>
                  <a:pt x="23266" y="4813"/>
                </a:lnTo>
                <a:lnTo>
                  <a:pt x="22504" y="1981"/>
                </a:lnTo>
                <a:lnTo>
                  <a:pt x="19786" y="0"/>
                </a:lnTo>
                <a:lnTo>
                  <a:pt x="19850" y="1841"/>
                </a:lnTo>
                <a:lnTo>
                  <a:pt x="18884" y="9867"/>
                </a:lnTo>
                <a:lnTo>
                  <a:pt x="13957" y="14300"/>
                </a:lnTo>
                <a:lnTo>
                  <a:pt x="10312" y="16941"/>
                </a:lnTo>
                <a:lnTo>
                  <a:pt x="8140" y="18491"/>
                </a:lnTo>
                <a:lnTo>
                  <a:pt x="5486" y="20434"/>
                </a:lnTo>
                <a:lnTo>
                  <a:pt x="2438" y="2316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66174" y="14503535"/>
            <a:ext cx="9359" cy="13792"/>
          </a:xfrm>
          <a:custGeom>
            <a:avLst/>
            <a:gdLst/>
            <a:ahLst/>
            <a:cxnLst/>
            <a:rect l="l" t="t" r="r" b="b"/>
            <a:pathLst>
              <a:path w="9359" h="13792">
                <a:moveTo>
                  <a:pt x="0" y="11887"/>
                </a:moveTo>
                <a:lnTo>
                  <a:pt x="2501" y="13792"/>
                </a:lnTo>
                <a:lnTo>
                  <a:pt x="8026" y="11023"/>
                </a:lnTo>
                <a:lnTo>
                  <a:pt x="9359" y="6934"/>
                </a:lnTo>
                <a:lnTo>
                  <a:pt x="6997" y="1943"/>
                </a:lnTo>
                <a:lnTo>
                  <a:pt x="4267" y="0"/>
                </a:lnTo>
                <a:lnTo>
                  <a:pt x="3302" y="977"/>
                </a:lnTo>
                <a:lnTo>
                  <a:pt x="6781" y="7111"/>
                </a:lnTo>
                <a:lnTo>
                  <a:pt x="5194" y="9436"/>
                </a:lnTo>
                <a:lnTo>
                  <a:pt x="0" y="1188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877912" y="14476112"/>
            <a:ext cx="7366" cy="15455"/>
          </a:xfrm>
          <a:custGeom>
            <a:avLst/>
            <a:gdLst/>
            <a:ahLst/>
            <a:cxnLst/>
            <a:rect l="l" t="t" r="r" b="b"/>
            <a:pathLst>
              <a:path w="7366" h="15455">
                <a:moveTo>
                  <a:pt x="0" y="14249"/>
                </a:moveTo>
                <a:lnTo>
                  <a:pt x="342" y="15455"/>
                </a:lnTo>
                <a:lnTo>
                  <a:pt x="1968" y="12585"/>
                </a:lnTo>
                <a:lnTo>
                  <a:pt x="2285" y="10718"/>
                </a:lnTo>
                <a:lnTo>
                  <a:pt x="2133" y="7670"/>
                </a:lnTo>
                <a:lnTo>
                  <a:pt x="5511" y="6908"/>
                </a:lnTo>
                <a:lnTo>
                  <a:pt x="5232" y="9588"/>
                </a:lnTo>
                <a:lnTo>
                  <a:pt x="7365" y="8724"/>
                </a:lnTo>
                <a:lnTo>
                  <a:pt x="7365" y="5232"/>
                </a:lnTo>
                <a:lnTo>
                  <a:pt x="6159" y="2489"/>
                </a:lnTo>
                <a:lnTo>
                  <a:pt x="3251" y="0"/>
                </a:lnTo>
                <a:lnTo>
                  <a:pt x="2641" y="990"/>
                </a:lnTo>
                <a:lnTo>
                  <a:pt x="1066" y="4343"/>
                </a:lnTo>
                <a:lnTo>
                  <a:pt x="406" y="9855"/>
                </a:lnTo>
                <a:lnTo>
                  <a:pt x="0" y="1424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875513" y="14469838"/>
            <a:ext cx="20535" cy="30683"/>
          </a:xfrm>
          <a:custGeom>
            <a:avLst/>
            <a:gdLst/>
            <a:ahLst/>
            <a:cxnLst/>
            <a:rect l="l" t="t" r="r" b="b"/>
            <a:pathLst>
              <a:path w="20535" h="30683">
                <a:moveTo>
                  <a:pt x="0" y="29273"/>
                </a:moveTo>
                <a:lnTo>
                  <a:pt x="2158" y="30683"/>
                </a:lnTo>
                <a:lnTo>
                  <a:pt x="2552" y="30619"/>
                </a:lnTo>
                <a:lnTo>
                  <a:pt x="16127" y="20388"/>
                </a:lnTo>
                <a:lnTo>
                  <a:pt x="19961" y="11511"/>
                </a:lnTo>
                <a:lnTo>
                  <a:pt x="20015" y="11087"/>
                </a:lnTo>
                <a:lnTo>
                  <a:pt x="20535" y="6616"/>
                </a:lnTo>
                <a:lnTo>
                  <a:pt x="19138" y="2133"/>
                </a:lnTo>
                <a:lnTo>
                  <a:pt x="16509" y="25"/>
                </a:lnTo>
                <a:lnTo>
                  <a:pt x="16294" y="0"/>
                </a:lnTo>
                <a:lnTo>
                  <a:pt x="17792" y="7607"/>
                </a:lnTo>
                <a:lnTo>
                  <a:pt x="16700" y="13322"/>
                </a:lnTo>
                <a:lnTo>
                  <a:pt x="12585" y="18580"/>
                </a:lnTo>
                <a:lnTo>
                  <a:pt x="9499" y="21132"/>
                </a:lnTo>
                <a:lnTo>
                  <a:pt x="5841" y="23926"/>
                </a:lnTo>
                <a:lnTo>
                  <a:pt x="2158" y="26644"/>
                </a:lnTo>
                <a:lnTo>
                  <a:pt x="0" y="2927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78628" y="14491234"/>
            <a:ext cx="25488" cy="21209"/>
          </a:xfrm>
          <a:custGeom>
            <a:avLst/>
            <a:gdLst/>
            <a:ahLst/>
            <a:cxnLst/>
            <a:rect l="l" t="t" r="r" b="b"/>
            <a:pathLst>
              <a:path w="25488" h="21209">
                <a:moveTo>
                  <a:pt x="0" y="20129"/>
                </a:moveTo>
                <a:lnTo>
                  <a:pt x="317" y="21208"/>
                </a:lnTo>
                <a:lnTo>
                  <a:pt x="5194" y="20015"/>
                </a:lnTo>
                <a:lnTo>
                  <a:pt x="11696" y="16433"/>
                </a:lnTo>
                <a:lnTo>
                  <a:pt x="20167" y="10261"/>
                </a:lnTo>
                <a:lnTo>
                  <a:pt x="24307" y="6857"/>
                </a:lnTo>
                <a:lnTo>
                  <a:pt x="25488" y="3505"/>
                </a:lnTo>
                <a:lnTo>
                  <a:pt x="23774" y="63"/>
                </a:lnTo>
                <a:lnTo>
                  <a:pt x="21259" y="0"/>
                </a:lnTo>
                <a:lnTo>
                  <a:pt x="17868" y="3289"/>
                </a:lnTo>
                <a:lnTo>
                  <a:pt x="3873" y="10629"/>
                </a:lnTo>
                <a:lnTo>
                  <a:pt x="419" y="13398"/>
                </a:lnTo>
                <a:lnTo>
                  <a:pt x="3619" y="14249"/>
                </a:lnTo>
                <a:lnTo>
                  <a:pt x="12865" y="8318"/>
                </a:lnTo>
                <a:lnTo>
                  <a:pt x="15062" y="7238"/>
                </a:lnTo>
                <a:lnTo>
                  <a:pt x="18211" y="5829"/>
                </a:lnTo>
                <a:lnTo>
                  <a:pt x="17894" y="8864"/>
                </a:lnTo>
                <a:lnTo>
                  <a:pt x="16344" y="10020"/>
                </a:lnTo>
                <a:lnTo>
                  <a:pt x="12357" y="13042"/>
                </a:lnTo>
                <a:lnTo>
                  <a:pt x="9207" y="14897"/>
                </a:lnTo>
                <a:lnTo>
                  <a:pt x="5588" y="16446"/>
                </a:lnTo>
                <a:lnTo>
                  <a:pt x="2781" y="17602"/>
                </a:lnTo>
                <a:lnTo>
                  <a:pt x="0" y="2012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871878" y="14507663"/>
            <a:ext cx="34836" cy="13398"/>
          </a:xfrm>
          <a:custGeom>
            <a:avLst/>
            <a:gdLst/>
            <a:ahLst/>
            <a:cxnLst/>
            <a:rect l="l" t="t" r="r" b="b"/>
            <a:pathLst>
              <a:path w="34836" h="13398">
                <a:moveTo>
                  <a:pt x="31673" y="11087"/>
                </a:moveTo>
                <a:lnTo>
                  <a:pt x="34836" y="7772"/>
                </a:lnTo>
                <a:lnTo>
                  <a:pt x="33832" y="2959"/>
                </a:lnTo>
                <a:lnTo>
                  <a:pt x="29641" y="241"/>
                </a:lnTo>
                <a:lnTo>
                  <a:pt x="26098" y="0"/>
                </a:lnTo>
                <a:lnTo>
                  <a:pt x="22491" y="1460"/>
                </a:lnTo>
                <a:lnTo>
                  <a:pt x="18338" y="3124"/>
                </a:lnTo>
                <a:lnTo>
                  <a:pt x="12039" y="6730"/>
                </a:lnTo>
                <a:lnTo>
                  <a:pt x="8216" y="8153"/>
                </a:lnTo>
                <a:lnTo>
                  <a:pt x="4686" y="9753"/>
                </a:lnTo>
                <a:lnTo>
                  <a:pt x="0" y="13398"/>
                </a:lnTo>
                <a:lnTo>
                  <a:pt x="3797" y="12839"/>
                </a:lnTo>
                <a:lnTo>
                  <a:pt x="6883" y="12445"/>
                </a:lnTo>
                <a:lnTo>
                  <a:pt x="10375" y="10718"/>
                </a:lnTo>
                <a:lnTo>
                  <a:pt x="23901" y="3746"/>
                </a:lnTo>
                <a:lnTo>
                  <a:pt x="27825" y="3365"/>
                </a:lnTo>
                <a:lnTo>
                  <a:pt x="30581" y="3606"/>
                </a:lnTo>
                <a:lnTo>
                  <a:pt x="32092" y="6502"/>
                </a:lnTo>
                <a:lnTo>
                  <a:pt x="29197" y="7988"/>
                </a:lnTo>
                <a:lnTo>
                  <a:pt x="20891" y="11734"/>
                </a:lnTo>
                <a:lnTo>
                  <a:pt x="23368" y="13042"/>
                </a:lnTo>
                <a:lnTo>
                  <a:pt x="31673" y="1108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899619" y="14469337"/>
            <a:ext cx="12636" cy="20688"/>
          </a:xfrm>
          <a:custGeom>
            <a:avLst/>
            <a:gdLst/>
            <a:ahLst/>
            <a:cxnLst/>
            <a:rect l="l" t="t" r="r" b="b"/>
            <a:pathLst>
              <a:path w="12636" h="20688">
                <a:moveTo>
                  <a:pt x="9436" y="20015"/>
                </a:moveTo>
                <a:lnTo>
                  <a:pt x="11671" y="17068"/>
                </a:lnTo>
                <a:lnTo>
                  <a:pt x="12636" y="11620"/>
                </a:lnTo>
                <a:lnTo>
                  <a:pt x="11810" y="6984"/>
                </a:lnTo>
                <a:lnTo>
                  <a:pt x="11429" y="4914"/>
                </a:lnTo>
                <a:lnTo>
                  <a:pt x="10515" y="2070"/>
                </a:lnTo>
                <a:lnTo>
                  <a:pt x="7099" y="0"/>
                </a:lnTo>
                <a:lnTo>
                  <a:pt x="5892" y="1066"/>
                </a:lnTo>
                <a:lnTo>
                  <a:pt x="4584" y="5918"/>
                </a:lnTo>
                <a:lnTo>
                  <a:pt x="2984" y="9842"/>
                </a:lnTo>
                <a:lnTo>
                  <a:pt x="0" y="13119"/>
                </a:lnTo>
                <a:lnTo>
                  <a:pt x="2311" y="13500"/>
                </a:lnTo>
                <a:lnTo>
                  <a:pt x="4698" y="11442"/>
                </a:lnTo>
                <a:lnTo>
                  <a:pt x="7061" y="5714"/>
                </a:lnTo>
                <a:lnTo>
                  <a:pt x="8623" y="8686"/>
                </a:lnTo>
                <a:lnTo>
                  <a:pt x="9905" y="11125"/>
                </a:lnTo>
                <a:lnTo>
                  <a:pt x="8127" y="15887"/>
                </a:lnTo>
                <a:lnTo>
                  <a:pt x="5943" y="18910"/>
                </a:lnTo>
                <a:lnTo>
                  <a:pt x="8623" y="20688"/>
                </a:lnTo>
                <a:lnTo>
                  <a:pt x="9436" y="2001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14383" y="14482495"/>
            <a:ext cx="33299" cy="18389"/>
          </a:xfrm>
          <a:custGeom>
            <a:avLst/>
            <a:gdLst/>
            <a:ahLst/>
            <a:cxnLst/>
            <a:rect l="l" t="t" r="r" b="b"/>
            <a:pathLst>
              <a:path w="33299" h="18389">
                <a:moveTo>
                  <a:pt x="8242" y="9537"/>
                </a:moveTo>
                <a:lnTo>
                  <a:pt x="12534" y="11849"/>
                </a:lnTo>
                <a:lnTo>
                  <a:pt x="15138" y="13246"/>
                </a:lnTo>
                <a:lnTo>
                  <a:pt x="18211" y="14897"/>
                </a:lnTo>
                <a:lnTo>
                  <a:pt x="21704" y="16738"/>
                </a:lnTo>
                <a:lnTo>
                  <a:pt x="25450" y="18389"/>
                </a:lnTo>
                <a:lnTo>
                  <a:pt x="28105" y="17779"/>
                </a:lnTo>
                <a:lnTo>
                  <a:pt x="31013" y="14757"/>
                </a:lnTo>
                <a:lnTo>
                  <a:pt x="32677" y="11391"/>
                </a:lnTo>
                <a:lnTo>
                  <a:pt x="33299" y="7416"/>
                </a:lnTo>
                <a:lnTo>
                  <a:pt x="30162" y="7772"/>
                </a:lnTo>
                <a:lnTo>
                  <a:pt x="27216" y="7848"/>
                </a:lnTo>
                <a:lnTo>
                  <a:pt x="24091" y="6972"/>
                </a:lnTo>
                <a:lnTo>
                  <a:pt x="16179" y="2120"/>
                </a:lnTo>
                <a:lnTo>
                  <a:pt x="8953" y="863"/>
                </a:lnTo>
                <a:lnTo>
                  <a:pt x="2705" y="0"/>
                </a:lnTo>
                <a:lnTo>
                  <a:pt x="1714" y="1689"/>
                </a:lnTo>
                <a:lnTo>
                  <a:pt x="10528" y="3987"/>
                </a:lnTo>
                <a:lnTo>
                  <a:pt x="17259" y="6007"/>
                </a:lnTo>
                <a:lnTo>
                  <a:pt x="24206" y="10731"/>
                </a:lnTo>
                <a:lnTo>
                  <a:pt x="26276" y="13347"/>
                </a:lnTo>
                <a:lnTo>
                  <a:pt x="23418" y="13627"/>
                </a:lnTo>
                <a:lnTo>
                  <a:pt x="22288" y="13093"/>
                </a:lnTo>
                <a:lnTo>
                  <a:pt x="14960" y="9499"/>
                </a:lnTo>
                <a:lnTo>
                  <a:pt x="2552" y="4495"/>
                </a:lnTo>
                <a:lnTo>
                  <a:pt x="0" y="4432"/>
                </a:lnTo>
                <a:lnTo>
                  <a:pt x="533" y="6629"/>
                </a:lnTo>
                <a:lnTo>
                  <a:pt x="4622" y="7518"/>
                </a:lnTo>
                <a:lnTo>
                  <a:pt x="8242" y="953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900917" y="14521061"/>
            <a:ext cx="9791" cy="11442"/>
          </a:xfrm>
          <a:custGeom>
            <a:avLst/>
            <a:gdLst/>
            <a:ahLst/>
            <a:cxnLst/>
            <a:rect l="l" t="t" r="r" b="b"/>
            <a:pathLst>
              <a:path w="9791" h="11442">
                <a:moveTo>
                  <a:pt x="101" y="4368"/>
                </a:moveTo>
                <a:lnTo>
                  <a:pt x="863" y="7467"/>
                </a:lnTo>
                <a:lnTo>
                  <a:pt x="3886" y="10833"/>
                </a:lnTo>
                <a:lnTo>
                  <a:pt x="7721" y="11442"/>
                </a:lnTo>
                <a:lnTo>
                  <a:pt x="9537" y="8331"/>
                </a:lnTo>
                <a:lnTo>
                  <a:pt x="9791" y="5257"/>
                </a:lnTo>
                <a:lnTo>
                  <a:pt x="8293" y="2260"/>
                </a:lnTo>
                <a:lnTo>
                  <a:pt x="5549" y="0"/>
                </a:lnTo>
                <a:lnTo>
                  <a:pt x="5892" y="1270"/>
                </a:lnTo>
                <a:lnTo>
                  <a:pt x="7150" y="4953"/>
                </a:lnTo>
                <a:lnTo>
                  <a:pt x="5168" y="7378"/>
                </a:lnTo>
                <a:lnTo>
                  <a:pt x="4241" y="7467"/>
                </a:lnTo>
                <a:lnTo>
                  <a:pt x="2565" y="4711"/>
                </a:lnTo>
                <a:lnTo>
                  <a:pt x="0" y="3784"/>
                </a:lnTo>
                <a:lnTo>
                  <a:pt x="101" y="436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909637" y="14507338"/>
            <a:ext cx="15646" cy="19748"/>
          </a:xfrm>
          <a:custGeom>
            <a:avLst/>
            <a:gdLst/>
            <a:ahLst/>
            <a:cxnLst/>
            <a:rect l="l" t="t" r="r" b="b"/>
            <a:pathLst>
              <a:path w="15646" h="19748">
                <a:moveTo>
                  <a:pt x="3301" y="10426"/>
                </a:moveTo>
                <a:lnTo>
                  <a:pt x="1181" y="10147"/>
                </a:lnTo>
                <a:lnTo>
                  <a:pt x="1866" y="13093"/>
                </a:lnTo>
                <a:lnTo>
                  <a:pt x="2946" y="16459"/>
                </a:lnTo>
                <a:lnTo>
                  <a:pt x="5537" y="18884"/>
                </a:lnTo>
                <a:lnTo>
                  <a:pt x="8216" y="19748"/>
                </a:lnTo>
                <a:lnTo>
                  <a:pt x="12649" y="18211"/>
                </a:lnTo>
                <a:lnTo>
                  <a:pt x="15341" y="15189"/>
                </a:lnTo>
                <a:lnTo>
                  <a:pt x="15646" y="11112"/>
                </a:lnTo>
                <a:lnTo>
                  <a:pt x="14897" y="9956"/>
                </a:lnTo>
                <a:lnTo>
                  <a:pt x="11722" y="5511"/>
                </a:lnTo>
                <a:lnTo>
                  <a:pt x="5206" y="2286"/>
                </a:lnTo>
                <a:lnTo>
                  <a:pt x="0" y="0"/>
                </a:lnTo>
                <a:lnTo>
                  <a:pt x="2578" y="2679"/>
                </a:lnTo>
                <a:lnTo>
                  <a:pt x="6832" y="5664"/>
                </a:lnTo>
                <a:lnTo>
                  <a:pt x="10667" y="9258"/>
                </a:lnTo>
                <a:lnTo>
                  <a:pt x="11214" y="12484"/>
                </a:lnTo>
                <a:lnTo>
                  <a:pt x="7759" y="15074"/>
                </a:lnTo>
                <a:lnTo>
                  <a:pt x="5892" y="15074"/>
                </a:lnTo>
                <a:lnTo>
                  <a:pt x="3301" y="1042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908244" y="14492281"/>
            <a:ext cx="29895" cy="22529"/>
          </a:xfrm>
          <a:custGeom>
            <a:avLst/>
            <a:gdLst/>
            <a:ahLst/>
            <a:cxnLst/>
            <a:rect l="l" t="t" r="r" b="b"/>
            <a:pathLst>
              <a:path w="29895" h="22529">
                <a:moveTo>
                  <a:pt x="19240" y="20904"/>
                </a:moveTo>
                <a:lnTo>
                  <a:pt x="22618" y="22529"/>
                </a:lnTo>
                <a:lnTo>
                  <a:pt x="25933" y="22339"/>
                </a:lnTo>
                <a:lnTo>
                  <a:pt x="28765" y="19786"/>
                </a:lnTo>
                <a:lnTo>
                  <a:pt x="29895" y="16548"/>
                </a:lnTo>
                <a:lnTo>
                  <a:pt x="28181" y="13881"/>
                </a:lnTo>
                <a:lnTo>
                  <a:pt x="19864" y="6664"/>
                </a:lnTo>
                <a:lnTo>
                  <a:pt x="7058" y="1034"/>
                </a:lnTo>
                <a:lnTo>
                  <a:pt x="3606" y="0"/>
                </a:lnTo>
                <a:lnTo>
                  <a:pt x="4140" y="1600"/>
                </a:lnTo>
                <a:lnTo>
                  <a:pt x="8953" y="3314"/>
                </a:lnTo>
                <a:lnTo>
                  <a:pt x="16103" y="6705"/>
                </a:lnTo>
                <a:lnTo>
                  <a:pt x="21539" y="11176"/>
                </a:lnTo>
                <a:lnTo>
                  <a:pt x="24180" y="13347"/>
                </a:lnTo>
                <a:lnTo>
                  <a:pt x="22974" y="16738"/>
                </a:lnTo>
                <a:lnTo>
                  <a:pt x="19380" y="17767"/>
                </a:lnTo>
                <a:lnTo>
                  <a:pt x="14846" y="15379"/>
                </a:lnTo>
                <a:lnTo>
                  <a:pt x="13576" y="14706"/>
                </a:lnTo>
                <a:lnTo>
                  <a:pt x="8597" y="12141"/>
                </a:lnTo>
                <a:lnTo>
                  <a:pt x="2374" y="8966"/>
                </a:lnTo>
                <a:lnTo>
                  <a:pt x="0" y="9258"/>
                </a:lnTo>
                <a:lnTo>
                  <a:pt x="749" y="11874"/>
                </a:lnTo>
                <a:lnTo>
                  <a:pt x="19240" y="2090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48905" y="14443752"/>
            <a:ext cx="140462" cy="116618"/>
          </a:xfrm>
          <a:custGeom>
            <a:avLst/>
            <a:gdLst/>
            <a:ahLst/>
            <a:cxnLst/>
            <a:rect l="l" t="t" r="r" b="b"/>
            <a:pathLst>
              <a:path w="140462" h="116618">
                <a:moveTo>
                  <a:pt x="36121" y="109079"/>
                </a:moveTo>
                <a:lnTo>
                  <a:pt x="33350" y="111792"/>
                </a:lnTo>
                <a:lnTo>
                  <a:pt x="33972" y="115107"/>
                </a:lnTo>
                <a:lnTo>
                  <a:pt x="36360" y="116618"/>
                </a:lnTo>
                <a:lnTo>
                  <a:pt x="41935" y="114091"/>
                </a:lnTo>
                <a:lnTo>
                  <a:pt x="46786" y="109417"/>
                </a:lnTo>
                <a:lnTo>
                  <a:pt x="51168" y="102381"/>
                </a:lnTo>
                <a:lnTo>
                  <a:pt x="55173" y="91903"/>
                </a:lnTo>
                <a:lnTo>
                  <a:pt x="55363" y="78993"/>
                </a:lnTo>
                <a:lnTo>
                  <a:pt x="53083" y="65449"/>
                </a:lnTo>
                <a:lnTo>
                  <a:pt x="49680" y="53072"/>
                </a:lnTo>
                <a:lnTo>
                  <a:pt x="46498" y="43661"/>
                </a:lnTo>
                <a:lnTo>
                  <a:pt x="42837" y="34678"/>
                </a:lnTo>
                <a:lnTo>
                  <a:pt x="37630" y="29522"/>
                </a:lnTo>
                <a:lnTo>
                  <a:pt x="29679" y="26156"/>
                </a:lnTo>
                <a:lnTo>
                  <a:pt x="8813" y="16339"/>
                </a:lnTo>
                <a:lnTo>
                  <a:pt x="5422" y="12084"/>
                </a:lnTo>
                <a:lnTo>
                  <a:pt x="5651" y="9671"/>
                </a:lnTo>
                <a:lnTo>
                  <a:pt x="5867" y="7093"/>
                </a:lnTo>
                <a:lnTo>
                  <a:pt x="7543" y="6585"/>
                </a:lnTo>
                <a:lnTo>
                  <a:pt x="10312" y="5099"/>
                </a:lnTo>
                <a:lnTo>
                  <a:pt x="12522" y="3931"/>
                </a:lnTo>
                <a:lnTo>
                  <a:pt x="15417" y="3321"/>
                </a:lnTo>
                <a:lnTo>
                  <a:pt x="21907" y="3194"/>
                </a:lnTo>
                <a:lnTo>
                  <a:pt x="24498" y="3436"/>
                </a:lnTo>
                <a:lnTo>
                  <a:pt x="27063" y="3626"/>
                </a:lnTo>
                <a:lnTo>
                  <a:pt x="39970" y="4876"/>
                </a:lnTo>
                <a:lnTo>
                  <a:pt x="52580" y="6844"/>
                </a:lnTo>
                <a:lnTo>
                  <a:pt x="64916" y="9583"/>
                </a:lnTo>
                <a:lnTo>
                  <a:pt x="76998" y="13144"/>
                </a:lnTo>
                <a:lnTo>
                  <a:pt x="88850" y="17576"/>
                </a:lnTo>
                <a:lnTo>
                  <a:pt x="100493" y="22931"/>
                </a:lnTo>
                <a:lnTo>
                  <a:pt x="111950" y="29260"/>
                </a:lnTo>
                <a:lnTo>
                  <a:pt x="121183" y="35186"/>
                </a:lnTo>
                <a:lnTo>
                  <a:pt x="122542" y="38069"/>
                </a:lnTo>
                <a:lnTo>
                  <a:pt x="121259" y="40774"/>
                </a:lnTo>
                <a:lnTo>
                  <a:pt x="119075" y="41536"/>
                </a:lnTo>
                <a:lnTo>
                  <a:pt x="114909" y="41714"/>
                </a:lnTo>
                <a:lnTo>
                  <a:pt x="110604" y="40952"/>
                </a:lnTo>
                <a:lnTo>
                  <a:pt x="109016" y="39364"/>
                </a:lnTo>
                <a:lnTo>
                  <a:pt x="106298" y="34932"/>
                </a:lnTo>
                <a:lnTo>
                  <a:pt x="104482" y="35084"/>
                </a:lnTo>
                <a:lnTo>
                  <a:pt x="103365" y="40926"/>
                </a:lnTo>
                <a:lnTo>
                  <a:pt x="104355" y="42310"/>
                </a:lnTo>
                <a:lnTo>
                  <a:pt x="109016" y="43847"/>
                </a:lnTo>
                <a:lnTo>
                  <a:pt x="113512" y="44596"/>
                </a:lnTo>
                <a:lnTo>
                  <a:pt x="117792" y="44533"/>
                </a:lnTo>
                <a:lnTo>
                  <a:pt x="125501" y="44393"/>
                </a:lnTo>
                <a:lnTo>
                  <a:pt x="132473" y="41777"/>
                </a:lnTo>
                <a:lnTo>
                  <a:pt x="139026" y="36595"/>
                </a:lnTo>
                <a:lnTo>
                  <a:pt x="140461" y="34030"/>
                </a:lnTo>
                <a:lnTo>
                  <a:pt x="136550" y="32201"/>
                </a:lnTo>
                <a:lnTo>
                  <a:pt x="134391" y="32303"/>
                </a:lnTo>
                <a:lnTo>
                  <a:pt x="127457" y="32430"/>
                </a:lnTo>
                <a:lnTo>
                  <a:pt x="121183" y="30499"/>
                </a:lnTo>
                <a:lnTo>
                  <a:pt x="115061" y="26359"/>
                </a:lnTo>
                <a:lnTo>
                  <a:pt x="103486" y="20149"/>
                </a:lnTo>
                <a:lnTo>
                  <a:pt x="91703" y="14768"/>
                </a:lnTo>
                <a:lnTo>
                  <a:pt x="79722" y="10218"/>
                </a:lnTo>
                <a:lnTo>
                  <a:pt x="67553" y="6501"/>
                </a:lnTo>
                <a:lnTo>
                  <a:pt x="55205" y="3618"/>
                </a:lnTo>
                <a:lnTo>
                  <a:pt x="42687" y="1572"/>
                </a:lnTo>
                <a:lnTo>
                  <a:pt x="30008" y="366"/>
                </a:lnTo>
                <a:lnTo>
                  <a:pt x="17178" y="0"/>
                </a:lnTo>
                <a:lnTo>
                  <a:pt x="9169" y="134"/>
                </a:lnTo>
                <a:lnTo>
                  <a:pt x="6349" y="1721"/>
                </a:lnTo>
                <a:lnTo>
                  <a:pt x="3149" y="3436"/>
                </a:lnTo>
                <a:lnTo>
                  <a:pt x="1155" y="6052"/>
                </a:lnTo>
                <a:lnTo>
                  <a:pt x="546" y="9036"/>
                </a:lnTo>
                <a:lnTo>
                  <a:pt x="0" y="12046"/>
                </a:lnTo>
                <a:lnTo>
                  <a:pt x="901" y="15158"/>
                </a:lnTo>
                <a:lnTo>
                  <a:pt x="3149" y="17863"/>
                </a:lnTo>
                <a:lnTo>
                  <a:pt x="5829" y="21140"/>
                </a:lnTo>
                <a:lnTo>
                  <a:pt x="9474" y="22638"/>
                </a:lnTo>
                <a:lnTo>
                  <a:pt x="13500" y="24238"/>
                </a:lnTo>
                <a:lnTo>
                  <a:pt x="16941" y="25661"/>
                </a:lnTo>
                <a:lnTo>
                  <a:pt x="20891" y="27642"/>
                </a:lnTo>
                <a:lnTo>
                  <a:pt x="23507" y="29077"/>
                </a:lnTo>
                <a:lnTo>
                  <a:pt x="26034" y="30601"/>
                </a:lnTo>
                <a:lnTo>
                  <a:pt x="34806" y="37131"/>
                </a:lnTo>
                <a:lnTo>
                  <a:pt x="41470" y="47021"/>
                </a:lnTo>
                <a:lnTo>
                  <a:pt x="46329" y="62605"/>
                </a:lnTo>
                <a:lnTo>
                  <a:pt x="49270" y="77332"/>
                </a:lnTo>
                <a:lnTo>
                  <a:pt x="49428" y="88281"/>
                </a:lnTo>
                <a:lnTo>
                  <a:pt x="45613" y="98538"/>
                </a:lnTo>
                <a:lnTo>
                  <a:pt x="36121" y="10907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799828" y="14493059"/>
            <a:ext cx="29324" cy="53581"/>
          </a:xfrm>
          <a:custGeom>
            <a:avLst/>
            <a:gdLst/>
            <a:ahLst/>
            <a:cxnLst/>
            <a:rect l="l" t="t" r="r" b="b"/>
            <a:pathLst>
              <a:path w="29324" h="53581">
                <a:moveTo>
                  <a:pt x="29324" y="50888"/>
                </a:moveTo>
                <a:lnTo>
                  <a:pt x="27762" y="48552"/>
                </a:lnTo>
                <a:lnTo>
                  <a:pt x="16967" y="48310"/>
                </a:lnTo>
                <a:lnTo>
                  <a:pt x="12915" y="48399"/>
                </a:lnTo>
                <a:lnTo>
                  <a:pt x="10883" y="42468"/>
                </a:lnTo>
                <a:lnTo>
                  <a:pt x="9334" y="36614"/>
                </a:lnTo>
                <a:lnTo>
                  <a:pt x="9197" y="23570"/>
                </a:lnTo>
                <a:lnTo>
                  <a:pt x="14248" y="13022"/>
                </a:lnTo>
                <a:lnTo>
                  <a:pt x="17856" y="8229"/>
                </a:lnTo>
                <a:lnTo>
                  <a:pt x="16700" y="5232"/>
                </a:lnTo>
                <a:lnTo>
                  <a:pt x="17856" y="2679"/>
                </a:lnTo>
                <a:lnTo>
                  <a:pt x="18719" y="0"/>
                </a:lnTo>
                <a:lnTo>
                  <a:pt x="18554" y="0"/>
                </a:lnTo>
                <a:lnTo>
                  <a:pt x="14173" y="2235"/>
                </a:lnTo>
                <a:lnTo>
                  <a:pt x="8712" y="7213"/>
                </a:lnTo>
                <a:lnTo>
                  <a:pt x="2451" y="14808"/>
                </a:lnTo>
                <a:lnTo>
                  <a:pt x="0" y="19418"/>
                </a:lnTo>
                <a:lnTo>
                  <a:pt x="1384" y="23507"/>
                </a:lnTo>
                <a:lnTo>
                  <a:pt x="6642" y="45910"/>
                </a:lnTo>
                <a:lnTo>
                  <a:pt x="8153" y="50571"/>
                </a:lnTo>
                <a:lnTo>
                  <a:pt x="10439" y="53073"/>
                </a:lnTo>
                <a:lnTo>
                  <a:pt x="13601" y="53581"/>
                </a:lnTo>
                <a:lnTo>
                  <a:pt x="27139" y="53581"/>
                </a:lnTo>
                <a:lnTo>
                  <a:pt x="29324" y="5088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816805" y="14525918"/>
            <a:ext cx="17297" cy="7086"/>
          </a:xfrm>
          <a:custGeom>
            <a:avLst/>
            <a:gdLst/>
            <a:ahLst/>
            <a:cxnLst/>
            <a:rect l="l" t="t" r="r" b="b"/>
            <a:pathLst>
              <a:path w="17297" h="7086">
                <a:moveTo>
                  <a:pt x="14211" y="2946"/>
                </a:moveTo>
                <a:lnTo>
                  <a:pt x="9804" y="3441"/>
                </a:lnTo>
                <a:lnTo>
                  <a:pt x="6311" y="3492"/>
                </a:lnTo>
                <a:lnTo>
                  <a:pt x="3352" y="2374"/>
                </a:lnTo>
                <a:lnTo>
                  <a:pt x="558" y="0"/>
                </a:lnTo>
                <a:lnTo>
                  <a:pt x="0" y="2730"/>
                </a:lnTo>
                <a:lnTo>
                  <a:pt x="2565" y="5613"/>
                </a:lnTo>
                <a:lnTo>
                  <a:pt x="5359" y="7086"/>
                </a:lnTo>
                <a:lnTo>
                  <a:pt x="10845" y="6997"/>
                </a:lnTo>
                <a:lnTo>
                  <a:pt x="13639" y="5829"/>
                </a:lnTo>
                <a:lnTo>
                  <a:pt x="16573" y="3543"/>
                </a:lnTo>
                <a:lnTo>
                  <a:pt x="17297" y="2311"/>
                </a:lnTo>
                <a:lnTo>
                  <a:pt x="14211" y="294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13904" y="14486011"/>
            <a:ext cx="24980" cy="35941"/>
          </a:xfrm>
          <a:custGeom>
            <a:avLst/>
            <a:gdLst/>
            <a:ahLst/>
            <a:cxnLst/>
            <a:rect l="l" t="t" r="r" b="b"/>
            <a:pathLst>
              <a:path w="24980" h="35940">
                <a:moveTo>
                  <a:pt x="13601" y="12141"/>
                </a:moveTo>
                <a:lnTo>
                  <a:pt x="14160" y="9232"/>
                </a:lnTo>
                <a:lnTo>
                  <a:pt x="17106" y="5956"/>
                </a:lnTo>
                <a:lnTo>
                  <a:pt x="19507" y="3238"/>
                </a:lnTo>
                <a:lnTo>
                  <a:pt x="17424" y="0"/>
                </a:lnTo>
                <a:lnTo>
                  <a:pt x="15913" y="0"/>
                </a:lnTo>
                <a:lnTo>
                  <a:pt x="11963" y="1498"/>
                </a:lnTo>
                <a:lnTo>
                  <a:pt x="10540" y="3530"/>
                </a:lnTo>
                <a:lnTo>
                  <a:pt x="11074" y="6985"/>
                </a:lnTo>
                <a:lnTo>
                  <a:pt x="11798" y="10922"/>
                </a:lnTo>
                <a:lnTo>
                  <a:pt x="11366" y="12928"/>
                </a:lnTo>
                <a:lnTo>
                  <a:pt x="9080" y="16294"/>
                </a:lnTo>
                <a:lnTo>
                  <a:pt x="6172" y="19964"/>
                </a:lnTo>
                <a:lnTo>
                  <a:pt x="2628" y="24853"/>
                </a:lnTo>
                <a:lnTo>
                  <a:pt x="825" y="29654"/>
                </a:lnTo>
                <a:lnTo>
                  <a:pt x="0" y="32905"/>
                </a:lnTo>
                <a:lnTo>
                  <a:pt x="2997" y="35725"/>
                </a:lnTo>
                <a:lnTo>
                  <a:pt x="5460" y="35941"/>
                </a:lnTo>
                <a:lnTo>
                  <a:pt x="10934" y="35839"/>
                </a:lnTo>
                <a:lnTo>
                  <a:pt x="17335" y="32766"/>
                </a:lnTo>
                <a:lnTo>
                  <a:pt x="24980" y="26555"/>
                </a:lnTo>
                <a:lnTo>
                  <a:pt x="24942" y="25920"/>
                </a:lnTo>
                <a:lnTo>
                  <a:pt x="17957" y="29730"/>
                </a:lnTo>
                <a:lnTo>
                  <a:pt x="12382" y="31699"/>
                </a:lnTo>
                <a:lnTo>
                  <a:pt x="7886" y="31927"/>
                </a:lnTo>
                <a:lnTo>
                  <a:pt x="5079" y="29057"/>
                </a:lnTo>
                <a:lnTo>
                  <a:pt x="7124" y="25019"/>
                </a:lnTo>
                <a:lnTo>
                  <a:pt x="9829" y="22542"/>
                </a:lnTo>
                <a:lnTo>
                  <a:pt x="13576" y="18008"/>
                </a:lnTo>
                <a:lnTo>
                  <a:pt x="13601" y="1214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30766" y="14496102"/>
            <a:ext cx="5003" cy="11315"/>
          </a:xfrm>
          <a:custGeom>
            <a:avLst/>
            <a:gdLst/>
            <a:ahLst/>
            <a:cxnLst/>
            <a:rect l="l" t="t" r="r" b="b"/>
            <a:pathLst>
              <a:path w="5003" h="11315">
                <a:moveTo>
                  <a:pt x="1536" y="11315"/>
                </a:moveTo>
                <a:lnTo>
                  <a:pt x="4254" y="8369"/>
                </a:lnTo>
                <a:lnTo>
                  <a:pt x="5003" y="4419"/>
                </a:lnTo>
                <a:lnTo>
                  <a:pt x="3124" y="596"/>
                </a:lnTo>
                <a:lnTo>
                  <a:pt x="266" y="0"/>
                </a:lnTo>
                <a:lnTo>
                  <a:pt x="0" y="723"/>
                </a:lnTo>
                <a:lnTo>
                  <a:pt x="2057" y="5003"/>
                </a:lnTo>
                <a:lnTo>
                  <a:pt x="2514" y="7581"/>
                </a:lnTo>
                <a:lnTo>
                  <a:pt x="1536" y="1131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925502" y="14452655"/>
            <a:ext cx="47764" cy="61493"/>
          </a:xfrm>
          <a:custGeom>
            <a:avLst/>
            <a:gdLst/>
            <a:ahLst/>
            <a:cxnLst/>
            <a:rect l="l" t="t" r="r" b="b"/>
            <a:pathLst>
              <a:path w="47764" h="61493">
                <a:moveTo>
                  <a:pt x="6654" y="19532"/>
                </a:moveTo>
                <a:lnTo>
                  <a:pt x="4013" y="16230"/>
                </a:lnTo>
                <a:lnTo>
                  <a:pt x="4267" y="11722"/>
                </a:lnTo>
                <a:lnTo>
                  <a:pt x="4521" y="6972"/>
                </a:lnTo>
                <a:lnTo>
                  <a:pt x="8013" y="2057"/>
                </a:lnTo>
                <a:lnTo>
                  <a:pt x="16014" y="1943"/>
                </a:lnTo>
                <a:lnTo>
                  <a:pt x="13576" y="0"/>
                </a:lnTo>
                <a:lnTo>
                  <a:pt x="7391" y="114"/>
                </a:lnTo>
                <a:lnTo>
                  <a:pt x="1549" y="1549"/>
                </a:lnTo>
                <a:lnTo>
                  <a:pt x="914" y="11328"/>
                </a:lnTo>
                <a:lnTo>
                  <a:pt x="0" y="18630"/>
                </a:lnTo>
                <a:lnTo>
                  <a:pt x="2489" y="22478"/>
                </a:lnTo>
                <a:lnTo>
                  <a:pt x="8724" y="23558"/>
                </a:lnTo>
                <a:lnTo>
                  <a:pt x="23396" y="27922"/>
                </a:lnTo>
                <a:lnTo>
                  <a:pt x="34631" y="34392"/>
                </a:lnTo>
                <a:lnTo>
                  <a:pt x="41822" y="44159"/>
                </a:lnTo>
                <a:lnTo>
                  <a:pt x="43434" y="49275"/>
                </a:lnTo>
                <a:lnTo>
                  <a:pt x="43637" y="55473"/>
                </a:lnTo>
                <a:lnTo>
                  <a:pt x="44881" y="59486"/>
                </a:lnTo>
                <a:lnTo>
                  <a:pt x="47663" y="61493"/>
                </a:lnTo>
                <a:lnTo>
                  <a:pt x="47764" y="60121"/>
                </a:lnTo>
                <a:lnTo>
                  <a:pt x="46052" y="45110"/>
                </a:lnTo>
                <a:lnTo>
                  <a:pt x="40086" y="34323"/>
                </a:lnTo>
                <a:lnTo>
                  <a:pt x="33185" y="29197"/>
                </a:lnTo>
                <a:lnTo>
                  <a:pt x="28079" y="25679"/>
                </a:lnTo>
                <a:lnTo>
                  <a:pt x="20535" y="22605"/>
                </a:lnTo>
                <a:lnTo>
                  <a:pt x="10820" y="20091"/>
                </a:lnTo>
                <a:lnTo>
                  <a:pt x="6654" y="1953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936439" y="14459543"/>
            <a:ext cx="9893" cy="7442"/>
          </a:xfrm>
          <a:custGeom>
            <a:avLst/>
            <a:gdLst/>
            <a:ahLst/>
            <a:cxnLst/>
            <a:rect l="l" t="t" r="r" b="b"/>
            <a:pathLst>
              <a:path w="9893" h="7442">
                <a:moveTo>
                  <a:pt x="3289" y="711"/>
                </a:moveTo>
                <a:lnTo>
                  <a:pt x="4686" y="4444"/>
                </a:lnTo>
                <a:lnTo>
                  <a:pt x="3479" y="5981"/>
                </a:lnTo>
                <a:lnTo>
                  <a:pt x="0" y="6324"/>
                </a:lnTo>
                <a:lnTo>
                  <a:pt x="2921" y="7442"/>
                </a:lnTo>
                <a:lnTo>
                  <a:pt x="6959" y="7378"/>
                </a:lnTo>
                <a:lnTo>
                  <a:pt x="9893" y="5156"/>
                </a:lnTo>
                <a:lnTo>
                  <a:pt x="9715" y="2590"/>
                </a:lnTo>
                <a:lnTo>
                  <a:pt x="7048" y="0"/>
                </a:lnTo>
                <a:lnTo>
                  <a:pt x="3975" y="38"/>
                </a:lnTo>
                <a:lnTo>
                  <a:pt x="317" y="647"/>
                </a:lnTo>
                <a:lnTo>
                  <a:pt x="0" y="749"/>
                </a:lnTo>
                <a:lnTo>
                  <a:pt x="3289" y="71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945368" y="14469939"/>
            <a:ext cx="22237" cy="9296"/>
          </a:xfrm>
          <a:custGeom>
            <a:avLst/>
            <a:gdLst/>
            <a:ahLst/>
            <a:cxnLst/>
            <a:rect l="l" t="t" r="r" b="b"/>
            <a:pathLst>
              <a:path w="22237" h="9296">
                <a:moveTo>
                  <a:pt x="14554" y="3175"/>
                </a:moveTo>
                <a:lnTo>
                  <a:pt x="16763" y="8420"/>
                </a:lnTo>
                <a:lnTo>
                  <a:pt x="19672" y="9296"/>
                </a:lnTo>
                <a:lnTo>
                  <a:pt x="22237" y="8572"/>
                </a:lnTo>
                <a:lnTo>
                  <a:pt x="21831" y="8115"/>
                </a:lnTo>
                <a:lnTo>
                  <a:pt x="18186" y="3390"/>
                </a:lnTo>
                <a:lnTo>
                  <a:pt x="6680" y="0"/>
                </a:lnTo>
                <a:lnTo>
                  <a:pt x="1892" y="2565"/>
                </a:lnTo>
                <a:lnTo>
                  <a:pt x="0" y="3543"/>
                </a:lnTo>
                <a:lnTo>
                  <a:pt x="14554" y="317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951048" y="14494478"/>
            <a:ext cx="25057" cy="40055"/>
          </a:xfrm>
          <a:custGeom>
            <a:avLst/>
            <a:gdLst/>
            <a:ahLst/>
            <a:cxnLst/>
            <a:rect l="l" t="t" r="r" b="b"/>
            <a:pathLst>
              <a:path w="25057" h="40055">
                <a:moveTo>
                  <a:pt x="1320" y="0"/>
                </a:moveTo>
                <a:lnTo>
                  <a:pt x="0" y="812"/>
                </a:lnTo>
                <a:lnTo>
                  <a:pt x="8298" y="9445"/>
                </a:lnTo>
                <a:lnTo>
                  <a:pt x="14597" y="20499"/>
                </a:lnTo>
                <a:lnTo>
                  <a:pt x="16675" y="27190"/>
                </a:lnTo>
                <a:lnTo>
                  <a:pt x="17043" y="30734"/>
                </a:lnTo>
                <a:lnTo>
                  <a:pt x="14630" y="33629"/>
                </a:lnTo>
                <a:lnTo>
                  <a:pt x="11696" y="36766"/>
                </a:lnTo>
                <a:lnTo>
                  <a:pt x="12433" y="39484"/>
                </a:lnTo>
                <a:lnTo>
                  <a:pt x="15125" y="40055"/>
                </a:lnTo>
                <a:lnTo>
                  <a:pt x="15265" y="40017"/>
                </a:lnTo>
                <a:lnTo>
                  <a:pt x="24015" y="33210"/>
                </a:lnTo>
                <a:lnTo>
                  <a:pt x="25057" y="30581"/>
                </a:lnTo>
                <a:lnTo>
                  <a:pt x="24498" y="28663"/>
                </a:lnTo>
                <a:lnTo>
                  <a:pt x="20320" y="25946"/>
                </a:lnTo>
                <a:lnTo>
                  <a:pt x="17475" y="20675"/>
                </a:lnTo>
                <a:lnTo>
                  <a:pt x="14160" y="13398"/>
                </a:lnTo>
                <a:lnTo>
                  <a:pt x="11163" y="7721"/>
                </a:lnTo>
                <a:lnTo>
                  <a:pt x="6553" y="2717"/>
                </a:lnTo>
                <a:lnTo>
                  <a:pt x="1320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939710" y="14505040"/>
            <a:ext cx="18961" cy="38798"/>
          </a:xfrm>
          <a:custGeom>
            <a:avLst/>
            <a:gdLst/>
            <a:ahLst/>
            <a:cxnLst/>
            <a:rect l="l" t="t" r="r" b="b"/>
            <a:pathLst>
              <a:path w="18961" h="38798">
                <a:moveTo>
                  <a:pt x="431" y="9359"/>
                </a:moveTo>
                <a:lnTo>
                  <a:pt x="0" y="10769"/>
                </a:lnTo>
                <a:lnTo>
                  <a:pt x="1680" y="22314"/>
                </a:lnTo>
                <a:lnTo>
                  <a:pt x="2096" y="35949"/>
                </a:lnTo>
                <a:lnTo>
                  <a:pt x="3251" y="38531"/>
                </a:lnTo>
                <a:lnTo>
                  <a:pt x="6134" y="38798"/>
                </a:lnTo>
                <a:lnTo>
                  <a:pt x="9486" y="37947"/>
                </a:lnTo>
                <a:lnTo>
                  <a:pt x="12509" y="36563"/>
                </a:lnTo>
                <a:lnTo>
                  <a:pt x="15201" y="34696"/>
                </a:lnTo>
                <a:lnTo>
                  <a:pt x="17830" y="32918"/>
                </a:lnTo>
                <a:lnTo>
                  <a:pt x="18961" y="30873"/>
                </a:lnTo>
                <a:lnTo>
                  <a:pt x="18859" y="28155"/>
                </a:lnTo>
                <a:lnTo>
                  <a:pt x="16147" y="15422"/>
                </a:lnTo>
                <a:lnTo>
                  <a:pt x="10613" y="4054"/>
                </a:lnTo>
                <a:lnTo>
                  <a:pt x="7696" y="0"/>
                </a:lnTo>
                <a:lnTo>
                  <a:pt x="6654" y="1308"/>
                </a:lnTo>
                <a:lnTo>
                  <a:pt x="13123" y="15958"/>
                </a:lnTo>
                <a:lnTo>
                  <a:pt x="14074" y="26185"/>
                </a:lnTo>
                <a:lnTo>
                  <a:pt x="12839" y="29451"/>
                </a:lnTo>
                <a:lnTo>
                  <a:pt x="9258" y="32080"/>
                </a:lnTo>
                <a:lnTo>
                  <a:pt x="5410" y="31495"/>
                </a:lnTo>
                <a:lnTo>
                  <a:pt x="4902" y="28460"/>
                </a:lnTo>
                <a:lnTo>
                  <a:pt x="4013" y="18440"/>
                </a:lnTo>
                <a:lnTo>
                  <a:pt x="2425" y="13398"/>
                </a:lnTo>
                <a:lnTo>
                  <a:pt x="1003" y="9817"/>
                </a:lnTo>
                <a:lnTo>
                  <a:pt x="431" y="935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942718" y="14506649"/>
            <a:ext cx="7607" cy="25450"/>
          </a:xfrm>
          <a:custGeom>
            <a:avLst/>
            <a:gdLst/>
            <a:ahLst/>
            <a:cxnLst/>
            <a:rect l="l" t="t" r="r" b="b"/>
            <a:pathLst>
              <a:path w="7607" h="25450">
                <a:moveTo>
                  <a:pt x="4025" y="14477"/>
                </a:moveTo>
                <a:lnTo>
                  <a:pt x="5537" y="23545"/>
                </a:lnTo>
                <a:lnTo>
                  <a:pt x="7124" y="25450"/>
                </a:lnTo>
                <a:lnTo>
                  <a:pt x="7607" y="22707"/>
                </a:lnTo>
                <a:lnTo>
                  <a:pt x="7531" y="20218"/>
                </a:lnTo>
                <a:lnTo>
                  <a:pt x="5753" y="12064"/>
                </a:lnTo>
                <a:lnTo>
                  <a:pt x="546" y="0"/>
                </a:lnTo>
                <a:lnTo>
                  <a:pt x="0" y="1549"/>
                </a:lnTo>
                <a:lnTo>
                  <a:pt x="2336" y="8039"/>
                </a:lnTo>
                <a:lnTo>
                  <a:pt x="4025" y="1447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950947" y="14501084"/>
            <a:ext cx="12903" cy="24903"/>
          </a:xfrm>
          <a:custGeom>
            <a:avLst/>
            <a:gdLst/>
            <a:ahLst/>
            <a:cxnLst/>
            <a:rect l="l" t="t" r="r" b="b"/>
            <a:pathLst>
              <a:path w="12903" h="24903">
                <a:moveTo>
                  <a:pt x="12674" y="21029"/>
                </a:moveTo>
                <a:lnTo>
                  <a:pt x="6301" y="7246"/>
                </a:lnTo>
                <a:lnTo>
                  <a:pt x="144" y="0"/>
                </a:lnTo>
                <a:lnTo>
                  <a:pt x="0" y="36"/>
                </a:lnTo>
                <a:lnTo>
                  <a:pt x="4305" y="6691"/>
                </a:lnTo>
                <a:lnTo>
                  <a:pt x="7480" y="14070"/>
                </a:lnTo>
                <a:lnTo>
                  <a:pt x="10477" y="22655"/>
                </a:lnTo>
                <a:lnTo>
                  <a:pt x="11582" y="24903"/>
                </a:lnTo>
                <a:lnTo>
                  <a:pt x="12903" y="21893"/>
                </a:lnTo>
                <a:lnTo>
                  <a:pt x="12674" y="2102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917085" y="14519554"/>
            <a:ext cx="20853" cy="30695"/>
          </a:xfrm>
          <a:custGeom>
            <a:avLst/>
            <a:gdLst/>
            <a:ahLst/>
            <a:cxnLst/>
            <a:rect l="l" t="t" r="r" b="b"/>
            <a:pathLst>
              <a:path w="20853" h="30695">
                <a:moveTo>
                  <a:pt x="7238" y="10795"/>
                </a:moveTo>
                <a:lnTo>
                  <a:pt x="5524" y="10426"/>
                </a:lnTo>
                <a:lnTo>
                  <a:pt x="3949" y="13855"/>
                </a:lnTo>
                <a:lnTo>
                  <a:pt x="0" y="25146"/>
                </a:lnTo>
                <a:lnTo>
                  <a:pt x="2260" y="29210"/>
                </a:lnTo>
                <a:lnTo>
                  <a:pt x="5499" y="30695"/>
                </a:lnTo>
                <a:lnTo>
                  <a:pt x="11379" y="30657"/>
                </a:lnTo>
                <a:lnTo>
                  <a:pt x="14350" y="29540"/>
                </a:lnTo>
                <a:lnTo>
                  <a:pt x="16382" y="27305"/>
                </a:lnTo>
                <a:lnTo>
                  <a:pt x="20853" y="22326"/>
                </a:lnTo>
                <a:lnTo>
                  <a:pt x="20142" y="12331"/>
                </a:lnTo>
                <a:lnTo>
                  <a:pt x="19545" y="3517"/>
                </a:lnTo>
                <a:lnTo>
                  <a:pt x="19011" y="0"/>
                </a:lnTo>
                <a:lnTo>
                  <a:pt x="16243" y="1371"/>
                </a:lnTo>
                <a:lnTo>
                  <a:pt x="16370" y="2273"/>
                </a:lnTo>
                <a:lnTo>
                  <a:pt x="17005" y="8674"/>
                </a:lnTo>
                <a:lnTo>
                  <a:pt x="16382" y="14719"/>
                </a:lnTo>
                <a:lnTo>
                  <a:pt x="14185" y="21348"/>
                </a:lnTo>
                <a:lnTo>
                  <a:pt x="10744" y="25349"/>
                </a:lnTo>
                <a:lnTo>
                  <a:pt x="7569" y="25374"/>
                </a:lnTo>
                <a:lnTo>
                  <a:pt x="6019" y="24358"/>
                </a:lnTo>
                <a:lnTo>
                  <a:pt x="5892" y="21424"/>
                </a:lnTo>
                <a:lnTo>
                  <a:pt x="7238" y="1079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926596" y="14525213"/>
            <a:ext cx="3187" cy="12331"/>
          </a:xfrm>
          <a:custGeom>
            <a:avLst/>
            <a:gdLst/>
            <a:ahLst/>
            <a:cxnLst/>
            <a:rect l="l" t="t" r="r" b="b"/>
            <a:pathLst>
              <a:path w="3187" h="12331">
                <a:moveTo>
                  <a:pt x="2781" y="11226"/>
                </a:moveTo>
                <a:lnTo>
                  <a:pt x="3149" y="7632"/>
                </a:lnTo>
                <a:lnTo>
                  <a:pt x="3187" y="3949"/>
                </a:lnTo>
                <a:lnTo>
                  <a:pt x="2920" y="0"/>
                </a:lnTo>
                <a:lnTo>
                  <a:pt x="1308" y="419"/>
                </a:lnTo>
                <a:lnTo>
                  <a:pt x="1130" y="4559"/>
                </a:lnTo>
                <a:lnTo>
                  <a:pt x="850" y="7150"/>
                </a:lnTo>
                <a:lnTo>
                  <a:pt x="0" y="11226"/>
                </a:lnTo>
                <a:lnTo>
                  <a:pt x="2692" y="12331"/>
                </a:lnTo>
                <a:lnTo>
                  <a:pt x="2781" y="1122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911910" y="14497526"/>
            <a:ext cx="13068" cy="7708"/>
          </a:xfrm>
          <a:custGeom>
            <a:avLst/>
            <a:gdLst/>
            <a:ahLst/>
            <a:cxnLst/>
            <a:rect l="l" t="t" r="r" b="b"/>
            <a:pathLst>
              <a:path w="13068" h="7708">
                <a:moveTo>
                  <a:pt x="50" y="0"/>
                </a:moveTo>
                <a:lnTo>
                  <a:pt x="0" y="1498"/>
                </a:lnTo>
                <a:lnTo>
                  <a:pt x="3225" y="2603"/>
                </a:lnTo>
                <a:lnTo>
                  <a:pt x="9296" y="6045"/>
                </a:lnTo>
                <a:lnTo>
                  <a:pt x="12357" y="7708"/>
                </a:lnTo>
                <a:lnTo>
                  <a:pt x="13068" y="5346"/>
                </a:lnTo>
                <a:lnTo>
                  <a:pt x="10261" y="4165"/>
                </a:lnTo>
                <a:lnTo>
                  <a:pt x="3263" y="711"/>
                </a:lnTo>
                <a:lnTo>
                  <a:pt x="50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899045" y="14532635"/>
            <a:ext cx="18237" cy="19113"/>
          </a:xfrm>
          <a:custGeom>
            <a:avLst/>
            <a:gdLst/>
            <a:ahLst/>
            <a:cxnLst/>
            <a:rect l="l" t="t" r="r" b="b"/>
            <a:pathLst>
              <a:path w="18237" h="19113">
                <a:moveTo>
                  <a:pt x="4279" y="19113"/>
                </a:moveTo>
                <a:lnTo>
                  <a:pt x="8191" y="19088"/>
                </a:lnTo>
                <a:lnTo>
                  <a:pt x="13588" y="18542"/>
                </a:lnTo>
                <a:lnTo>
                  <a:pt x="15379" y="12903"/>
                </a:lnTo>
                <a:lnTo>
                  <a:pt x="18237" y="673"/>
                </a:lnTo>
                <a:lnTo>
                  <a:pt x="14312" y="0"/>
                </a:lnTo>
                <a:lnTo>
                  <a:pt x="13804" y="2387"/>
                </a:lnTo>
                <a:lnTo>
                  <a:pt x="13246" y="6464"/>
                </a:lnTo>
                <a:lnTo>
                  <a:pt x="12318" y="9182"/>
                </a:lnTo>
                <a:lnTo>
                  <a:pt x="10045" y="13474"/>
                </a:lnTo>
                <a:lnTo>
                  <a:pt x="6908" y="14947"/>
                </a:lnTo>
                <a:lnTo>
                  <a:pt x="6222" y="11722"/>
                </a:lnTo>
                <a:lnTo>
                  <a:pt x="8331" y="8115"/>
                </a:lnTo>
                <a:lnTo>
                  <a:pt x="9067" y="5334"/>
                </a:lnTo>
                <a:lnTo>
                  <a:pt x="6794" y="5092"/>
                </a:lnTo>
                <a:lnTo>
                  <a:pt x="5283" y="7962"/>
                </a:lnTo>
                <a:lnTo>
                  <a:pt x="3454" y="10680"/>
                </a:lnTo>
                <a:lnTo>
                  <a:pt x="1130" y="13500"/>
                </a:lnTo>
                <a:lnTo>
                  <a:pt x="0" y="16281"/>
                </a:lnTo>
                <a:lnTo>
                  <a:pt x="901" y="17310"/>
                </a:lnTo>
                <a:lnTo>
                  <a:pt x="4279" y="1911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863361" y="14536870"/>
            <a:ext cx="16318" cy="36347"/>
          </a:xfrm>
          <a:custGeom>
            <a:avLst/>
            <a:gdLst/>
            <a:ahLst/>
            <a:cxnLst/>
            <a:rect l="l" t="t" r="r" b="b"/>
            <a:pathLst>
              <a:path w="16318" h="36347">
                <a:moveTo>
                  <a:pt x="11988" y="36207"/>
                </a:moveTo>
                <a:lnTo>
                  <a:pt x="16318" y="25034"/>
                </a:lnTo>
                <a:lnTo>
                  <a:pt x="15046" y="14425"/>
                </a:lnTo>
                <a:lnTo>
                  <a:pt x="8139" y="4288"/>
                </a:lnTo>
                <a:lnTo>
                  <a:pt x="4191" y="673"/>
                </a:lnTo>
                <a:lnTo>
                  <a:pt x="1422" y="0"/>
                </a:lnTo>
                <a:lnTo>
                  <a:pt x="0" y="2158"/>
                </a:lnTo>
                <a:lnTo>
                  <a:pt x="9092" y="11451"/>
                </a:lnTo>
                <a:lnTo>
                  <a:pt x="12530" y="22008"/>
                </a:lnTo>
                <a:lnTo>
                  <a:pt x="10284" y="33776"/>
                </a:lnTo>
                <a:lnTo>
                  <a:pt x="9283" y="36347"/>
                </a:lnTo>
                <a:lnTo>
                  <a:pt x="11988" y="3620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755151" y="14577076"/>
            <a:ext cx="11404" cy="18897"/>
          </a:xfrm>
          <a:custGeom>
            <a:avLst/>
            <a:gdLst/>
            <a:ahLst/>
            <a:cxnLst/>
            <a:rect l="l" t="t" r="r" b="b"/>
            <a:pathLst>
              <a:path w="11404" h="18897">
                <a:moveTo>
                  <a:pt x="1828" y="13144"/>
                </a:moveTo>
                <a:lnTo>
                  <a:pt x="3073" y="16662"/>
                </a:lnTo>
                <a:lnTo>
                  <a:pt x="6057" y="18897"/>
                </a:lnTo>
                <a:lnTo>
                  <a:pt x="7708" y="15836"/>
                </a:lnTo>
                <a:lnTo>
                  <a:pt x="7238" y="14947"/>
                </a:lnTo>
                <a:lnTo>
                  <a:pt x="4775" y="10680"/>
                </a:lnTo>
                <a:lnTo>
                  <a:pt x="8712" y="6426"/>
                </a:lnTo>
                <a:lnTo>
                  <a:pt x="11404" y="3187"/>
                </a:lnTo>
                <a:lnTo>
                  <a:pt x="11353" y="634"/>
                </a:lnTo>
                <a:lnTo>
                  <a:pt x="8750" y="0"/>
                </a:lnTo>
                <a:lnTo>
                  <a:pt x="6083" y="2031"/>
                </a:lnTo>
                <a:lnTo>
                  <a:pt x="2971" y="4330"/>
                </a:lnTo>
                <a:lnTo>
                  <a:pt x="0" y="6197"/>
                </a:lnTo>
                <a:lnTo>
                  <a:pt x="0" y="9436"/>
                </a:lnTo>
                <a:lnTo>
                  <a:pt x="1828" y="1314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764618" y="14580598"/>
            <a:ext cx="11049" cy="18973"/>
          </a:xfrm>
          <a:custGeom>
            <a:avLst/>
            <a:gdLst/>
            <a:ahLst/>
            <a:cxnLst/>
            <a:rect l="l" t="t" r="r" b="b"/>
            <a:pathLst>
              <a:path w="11049" h="18973">
                <a:moveTo>
                  <a:pt x="2908" y="17195"/>
                </a:moveTo>
                <a:lnTo>
                  <a:pt x="5549" y="18973"/>
                </a:lnTo>
                <a:lnTo>
                  <a:pt x="7543" y="15951"/>
                </a:lnTo>
                <a:lnTo>
                  <a:pt x="7099" y="14325"/>
                </a:lnTo>
                <a:lnTo>
                  <a:pt x="4635" y="8496"/>
                </a:lnTo>
                <a:lnTo>
                  <a:pt x="6870" y="6553"/>
                </a:lnTo>
                <a:lnTo>
                  <a:pt x="10312" y="3581"/>
                </a:lnTo>
                <a:lnTo>
                  <a:pt x="11049" y="825"/>
                </a:lnTo>
                <a:lnTo>
                  <a:pt x="8140" y="0"/>
                </a:lnTo>
                <a:lnTo>
                  <a:pt x="7569" y="292"/>
                </a:lnTo>
                <a:lnTo>
                  <a:pt x="1054" y="4330"/>
                </a:lnTo>
                <a:lnTo>
                  <a:pt x="0" y="8356"/>
                </a:lnTo>
                <a:lnTo>
                  <a:pt x="2908" y="1719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774834" y="14583553"/>
            <a:ext cx="10058" cy="18834"/>
          </a:xfrm>
          <a:custGeom>
            <a:avLst/>
            <a:gdLst/>
            <a:ahLst/>
            <a:cxnLst/>
            <a:rect l="l" t="t" r="r" b="b"/>
            <a:pathLst>
              <a:path w="10058" h="18834">
                <a:moveTo>
                  <a:pt x="431" y="9131"/>
                </a:moveTo>
                <a:lnTo>
                  <a:pt x="1752" y="16929"/>
                </a:lnTo>
                <a:lnTo>
                  <a:pt x="4864" y="18834"/>
                </a:lnTo>
                <a:lnTo>
                  <a:pt x="6299" y="15366"/>
                </a:lnTo>
                <a:lnTo>
                  <a:pt x="4749" y="11671"/>
                </a:lnTo>
                <a:lnTo>
                  <a:pt x="4952" y="8610"/>
                </a:lnTo>
                <a:lnTo>
                  <a:pt x="6972" y="6261"/>
                </a:lnTo>
                <a:lnTo>
                  <a:pt x="9778" y="3619"/>
                </a:lnTo>
                <a:lnTo>
                  <a:pt x="10058" y="977"/>
                </a:lnTo>
                <a:lnTo>
                  <a:pt x="6743" y="0"/>
                </a:lnTo>
                <a:lnTo>
                  <a:pt x="3060" y="3263"/>
                </a:lnTo>
                <a:lnTo>
                  <a:pt x="0" y="6553"/>
                </a:lnTo>
                <a:lnTo>
                  <a:pt x="431" y="913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822736" y="14541997"/>
            <a:ext cx="48926" cy="96333"/>
          </a:xfrm>
          <a:custGeom>
            <a:avLst/>
            <a:gdLst/>
            <a:ahLst/>
            <a:cxnLst/>
            <a:rect l="l" t="t" r="r" b="b"/>
            <a:pathLst>
              <a:path w="48926" h="96333">
                <a:moveTo>
                  <a:pt x="4024" y="84461"/>
                </a:moveTo>
                <a:lnTo>
                  <a:pt x="6433" y="74671"/>
                </a:lnTo>
                <a:lnTo>
                  <a:pt x="12885" y="65854"/>
                </a:lnTo>
                <a:lnTo>
                  <a:pt x="22052" y="57183"/>
                </a:lnTo>
                <a:lnTo>
                  <a:pt x="24803" y="54775"/>
                </a:lnTo>
                <a:lnTo>
                  <a:pt x="25006" y="54597"/>
                </a:lnTo>
                <a:lnTo>
                  <a:pt x="34022" y="46509"/>
                </a:lnTo>
                <a:lnTo>
                  <a:pt x="43117" y="37200"/>
                </a:lnTo>
                <a:lnTo>
                  <a:pt x="46495" y="33172"/>
                </a:lnTo>
                <a:lnTo>
                  <a:pt x="48926" y="22538"/>
                </a:lnTo>
                <a:lnTo>
                  <a:pt x="45602" y="12167"/>
                </a:lnTo>
                <a:lnTo>
                  <a:pt x="36486" y="1969"/>
                </a:lnTo>
                <a:lnTo>
                  <a:pt x="34595" y="431"/>
                </a:lnTo>
                <a:lnTo>
                  <a:pt x="31852" y="0"/>
                </a:lnTo>
                <a:lnTo>
                  <a:pt x="29832" y="3136"/>
                </a:lnTo>
                <a:lnTo>
                  <a:pt x="31598" y="6477"/>
                </a:lnTo>
                <a:lnTo>
                  <a:pt x="37008" y="10541"/>
                </a:lnTo>
                <a:lnTo>
                  <a:pt x="40221" y="14592"/>
                </a:lnTo>
                <a:lnTo>
                  <a:pt x="41237" y="18770"/>
                </a:lnTo>
                <a:lnTo>
                  <a:pt x="42317" y="22974"/>
                </a:lnTo>
                <a:lnTo>
                  <a:pt x="41186" y="27368"/>
                </a:lnTo>
                <a:lnTo>
                  <a:pt x="37910" y="31889"/>
                </a:lnTo>
                <a:lnTo>
                  <a:pt x="13653" y="54495"/>
                </a:lnTo>
                <a:lnTo>
                  <a:pt x="4395" y="65576"/>
                </a:lnTo>
                <a:lnTo>
                  <a:pt x="0" y="76201"/>
                </a:lnTo>
                <a:lnTo>
                  <a:pt x="464" y="86434"/>
                </a:lnTo>
                <a:lnTo>
                  <a:pt x="5788" y="96333"/>
                </a:lnTo>
                <a:lnTo>
                  <a:pt x="6985" y="96050"/>
                </a:lnTo>
                <a:lnTo>
                  <a:pt x="4024" y="8446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831363" y="14619509"/>
            <a:ext cx="60639" cy="57200"/>
          </a:xfrm>
          <a:custGeom>
            <a:avLst/>
            <a:gdLst/>
            <a:ahLst/>
            <a:cxnLst/>
            <a:rect l="l" t="t" r="r" b="b"/>
            <a:pathLst>
              <a:path w="60639" h="57200">
                <a:moveTo>
                  <a:pt x="4958" y="15667"/>
                </a:moveTo>
                <a:lnTo>
                  <a:pt x="8420" y="16574"/>
                </a:lnTo>
                <a:lnTo>
                  <a:pt x="5080" y="14871"/>
                </a:lnTo>
                <a:lnTo>
                  <a:pt x="2374" y="2705"/>
                </a:lnTo>
                <a:lnTo>
                  <a:pt x="1435" y="0"/>
                </a:lnTo>
                <a:lnTo>
                  <a:pt x="0" y="2857"/>
                </a:lnTo>
                <a:lnTo>
                  <a:pt x="4958" y="15667"/>
                </a:lnTo>
                <a:close/>
              </a:path>
              <a:path w="60639" h="57200">
                <a:moveTo>
                  <a:pt x="10911" y="17226"/>
                </a:moveTo>
                <a:lnTo>
                  <a:pt x="8420" y="16574"/>
                </a:lnTo>
                <a:lnTo>
                  <a:pt x="9740" y="17246"/>
                </a:lnTo>
                <a:lnTo>
                  <a:pt x="10911" y="17226"/>
                </a:lnTo>
                <a:close/>
              </a:path>
              <a:path w="60639" h="57200">
                <a:moveTo>
                  <a:pt x="49720" y="57200"/>
                </a:moveTo>
                <a:lnTo>
                  <a:pt x="51917" y="56565"/>
                </a:lnTo>
                <a:lnTo>
                  <a:pt x="59506" y="46728"/>
                </a:lnTo>
                <a:lnTo>
                  <a:pt x="60639" y="34331"/>
                </a:lnTo>
                <a:lnTo>
                  <a:pt x="60515" y="33731"/>
                </a:lnTo>
                <a:lnTo>
                  <a:pt x="54285" y="22490"/>
                </a:lnTo>
                <a:lnTo>
                  <a:pt x="42371" y="15991"/>
                </a:lnTo>
                <a:lnTo>
                  <a:pt x="38417" y="15367"/>
                </a:lnTo>
                <a:lnTo>
                  <a:pt x="31292" y="15405"/>
                </a:lnTo>
                <a:lnTo>
                  <a:pt x="27597" y="15900"/>
                </a:lnTo>
                <a:lnTo>
                  <a:pt x="24345" y="16243"/>
                </a:lnTo>
                <a:lnTo>
                  <a:pt x="23291" y="16459"/>
                </a:lnTo>
                <a:lnTo>
                  <a:pt x="20650" y="16802"/>
                </a:lnTo>
                <a:lnTo>
                  <a:pt x="16281" y="17132"/>
                </a:lnTo>
                <a:lnTo>
                  <a:pt x="10911" y="17226"/>
                </a:lnTo>
                <a:lnTo>
                  <a:pt x="18247" y="19147"/>
                </a:lnTo>
                <a:lnTo>
                  <a:pt x="25755" y="19418"/>
                </a:lnTo>
                <a:lnTo>
                  <a:pt x="30124" y="19545"/>
                </a:lnTo>
                <a:lnTo>
                  <a:pt x="35064" y="19659"/>
                </a:lnTo>
                <a:lnTo>
                  <a:pt x="40157" y="20294"/>
                </a:lnTo>
                <a:lnTo>
                  <a:pt x="47675" y="22085"/>
                </a:lnTo>
                <a:lnTo>
                  <a:pt x="53695" y="27711"/>
                </a:lnTo>
                <a:lnTo>
                  <a:pt x="55232" y="34213"/>
                </a:lnTo>
                <a:lnTo>
                  <a:pt x="56629" y="40347"/>
                </a:lnTo>
                <a:lnTo>
                  <a:pt x="53975" y="46659"/>
                </a:lnTo>
                <a:lnTo>
                  <a:pt x="47713" y="51968"/>
                </a:lnTo>
                <a:lnTo>
                  <a:pt x="46139" y="55410"/>
                </a:lnTo>
                <a:lnTo>
                  <a:pt x="49720" y="5720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811065" y="14560591"/>
            <a:ext cx="67801" cy="104533"/>
          </a:xfrm>
          <a:custGeom>
            <a:avLst/>
            <a:gdLst/>
            <a:ahLst/>
            <a:cxnLst/>
            <a:rect l="l" t="t" r="r" b="b"/>
            <a:pathLst>
              <a:path w="67801" h="104533">
                <a:moveTo>
                  <a:pt x="668" y="66395"/>
                </a:moveTo>
                <a:lnTo>
                  <a:pt x="5656" y="79515"/>
                </a:lnTo>
                <a:lnTo>
                  <a:pt x="14723" y="89056"/>
                </a:lnTo>
                <a:lnTo>
                  <a:pt x="27087" y="94300"/>
                </a:lnTo>
                <a:lnTo>
                  <a:pt x="30958" y="94894"/>
                </a:lnTo>
                <a:lnTo>
                  <a:pt x="57793" y="95008"/>
                </a:lnTo>
                <a:lnTo>
                  <a:pt x="61235" y="96011"/>
                </a:lnTo>
                <a:lnTo>
                  <a:pt x="62708" y="100317"/>
                </a:lnTo>
                <a:lnTo>
                  <a:pt x="60904" y="103212"/>
                </a:lnTo>
                <a:lnTo>
                  <a:pt x="63305" y="104533"/>
                </a:lnTo>
                <a:lnTo>
                  <a:pt x="66581" y="101523"/>
                </a:lnTo>
                <a:lnTo>
                  <a:pt x="67801" y="97548"/>
                </a:lnTo>
                <a:lnTo>
                  <a:pt x="66480" y="94132"/>
                </a:lnTo>
                <a:lnTo>
                  <a:pt x="65337" y="90919"/>
                </a:lnTo>
                <a:lnTo>
                  <a:pt x="62213" y="89001"/>
                </a:lnTo>
                <a:lnTo>
                  <a:pt x="58276" y="88887"/>
                </a:lnTo>
                <a:lnTo>
                  <a:pt x="53475" y="89077"/>
                </a:lnTo>
                <a:lnTo>
                  <a:pt x="49525" y="89242"/>
                </a:lnTo>
                <a:lnTo>
                  <a:pt x="45931" y="89293"/>
                </a:lnTo>
                <a:lnTo>
                  <a:pt x="33460" y="89509"/>
                </a:lnTo>
                <a:lnTo>
                  <a:pt x="27046" y="88671"/>
                </a:lnTo>
                <a:lnTo>
                  <a:pt x="23884" y="86486"/>
                </a:lnTo>
                <a:lnTo>
                  <a:pt x="13137" y="78098"/>
                </a:lnTo>
                <a:lnTo>
                  <a:pt x="7208" y="66709"/>
                </a:lnTo>
                <a:lnTo>
                  <a:pt x="6167" y="59677"/>
                </a:lnTo>
                <a:lnTo>
                  <a:pt x="7758" y="47726"/>
                </a:lnTo>
                <a:lnTo>
                  <a:pt x="13112" y="36279"/>
                </a:lnTo>
                <a:lnTo>
                  <a:pt x="21832" y="25978"/>
                </a:lnTo>
                <a:lnTo>
                  <a:pt x="31694" y="18541"/>
                </a:lnTo>
                <a:lnTo>
                  <a:pt x="39314" y="13652"/>
                </a:lnTo>
                <a:lnTo>
                  <a:pt x="48268" y="7492"/>
                </a:lnTo>
                <a:lnTo>
                  <a:pt x="49728" y="2959"/>
                </a:lnTo>
                <a:lnTo>
                  <a:pt x="50376" y="76"/>
                </a:lnTo>
                <a:lnTo>
                  <a:pt x="47773" y="0"/>
                </a:lnTo>
                <a:lnTo>
                  <a:pt x="44420" y="4940"/>
                </a:lnTo>
                <a:lnTo>
                  <a:pt x="37625" y="9385"/>
                </a:lnTo>
                <a:lnTo>
                  <a:pt x="28481" y="14630"/>
                </a:lnTo>
                <a:lnTo>
                  <a:pt x="15960" y="23214"/>
                </a:lnTo>
                <a:lnTo>
                  <a:pt x="7233" y="33632"/>
                </a:lnTo>
                <a:lnTo>
                  <a:pt x="2011" y="45051"/>
                </a:lnTo>
                <a:lnTo>
                  <a:pt x="0" y="56642"/>
                </a:lnTo>
                <a:lnTo>
                  <a:pt x="668" y="6639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787307" y="14588832"/>
            <a:ext cx="46151" cy="96316"/>
          </a:xfrm>
          <a:custGeom>
            <a:avLst/>
            <a:gdLst/>
            <a:ahLst/>
            <a:cxnLst/>
            <a:rect l="l" t="t" r="r" b="b"/>
            <a:pathLst>
              <a:path w="46151" h="96316">
                <a:moveTo>
                  <a:pt x="5105" y="50888"/>
                </a:moveTo>
                <a:lnTo>
                  <a:pt x="8801" y="54419"/>
                </a:lnTo>
                <a:lnTo>
                  <a:pt x="13246" y="58204"/>
                </a:lnTo>
                <a:lnTo>
                  <a:pt x="18122" y="61671"/>
                </a:lnTo>
                <a:lnTo>
                  <a:pt x="23253" y="64858"/>
                </a:lnTo>
                <a:lnTo>
                  <a:pt x="29400" y="68833"/>
                </a:lnTo>
                <a:lnTo>
                  <a:pt x="30492" y="75222"/>
                </a:lnTo>
                <a:lnTo>
                  <a:pt x="31483" y="81330"/>
                </a:lnTo>
                <a:lnTo>
                  <a:pt x="32092" y="84683"/>
                </a:lnTo>
                <a:lnTo>
                  <a:pt x="32435" y="86258"/>
                </a:lnTo>
                <a:lnTo>
                  <a:pt x="33578" y="91820"/>
                </a:lnTo>
                <a:lnTo>
                  <a:pt x="37223" y="95186"/>
                </a:lnTo>
                <a:lnTo>
                  <a:pt x="43281" y="96316"/>
                </a:lnTo>
                <a:lnTo>
                  <a:pt x="46151" y="95503"/>
                </a:lnTo>
                <a:lnTo>
                  <a:pt x="44996" y="93383"/>
                </a:lnTo>
                <a:lnTo>
                  <a:pt x="39293" y="91211"/>
                </a:lnTo>
                <a:lnTo>
                  <a:pt x="36804" y="88836"/>
                </a:lnTo>
                <a:lnTo>
                  <a:pt x="36296" y="85051"/>
                </a:lnTo>
                <a:lnTo>
                  <a:pt x="34455" y="76568"/>
                </a:lnTo>
                <a:lnTo>
                  <a:pt x="31864" y="66459"/>
                </a:lnTo>
                <a:lnTo>
                  <a:pt x="27812" y="63398"/>
                </a:lnTo>
                <a:lnTo>
                  <a:pt x="22504" y="60096"/>
                </a:lnTo>
                <a:lnTo>
                  <a:pt x="17614" y="56476"/>
                </a:lnTo>
                <a:lnTo>
                  <a:pt x="13385" y="52768"/>
                </a:lnTo>
                <a:lnTo>
                  <a:pt x="10274" y="49148"/>
                </a:lnTo>
                <a:lnTo>
                  <a:pt x="8813" y="44729"/>
                </a:lnTo>
                <a:lnTo>
                  <a:pt x="10756" y="37249"/>
                </a:lnTo>
                <a:lnTo>
                  <a:pt x="16167" y="26339"/>
                </a:lnTo>
                <a:lnTo>
                  <a:pt x="15311" y="13689"/>
                </a:lnTo>
                <a:lnTo>
                  <a:pt x="8228" y="3800"/>
                </a:lnTo>
                <a:lnTo>
                  <a:pt x="2603" y="0"/>
                </a:lnTo>
                <a:lnTo>
                  <a:pt x="0" y="609"/>
                </a:lnTo>
                <a:lnTo>
                  <a:pt x="1066" y="2400"/>
                </a:lnTo>
                <a:lnTo>
                  <a:pt x="8070" y="8884"/>
                </a:lnTo>
                <a:lnTo>
                  <a:pt x="11783" y="17087"/>
                </a:lnTo>
                <a:lnTo>
                  <a:pt x="10575" y="28929"/>
                </a:lnTo>
                <a:lnTo>
                  <a:pt x="5892" y="40487"/>
                </a:lnTo>
                <a:lnTo>
                  <a:pt x="4267" y="46672"/>
                </a:lnTo>
                <a:lnTo>
                  <a:pt x="5105" y="5088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779562" y="14594855"/>
            <a:ext cx="61391" cy="108597"/>
          </a:xfrm>
          <a:custGeom>
            <a:avLst/>
            <a:gdLst/>
            <a:ahLst/>
            <a:cxnLst/>
            <a:rect l="l" t="t" r="r" b="b"/>
            <a:pathLst>
              <a:path w="61391" h="108597">
                <a:moveTo>
                  <a:pt x="53771" y="108597"/>
                </a:moveTo>
                <a:lnTo>
                  <a:pt x="53924" y="108597"/>
                </a:lnTo>
                <a:lnTo>
                  <a:pt x="57175" y="108267"/>
                </a:lnTo>
                <a:lnTo>
                  <a:pt x="61061" y="106603"/>
                </a:lnTo>
                <a:lnTo>
                  <a:pt x="61391" y="104000"/>
                </a:lnTo>
                <a:lnTo>
                  <a:pt x="59181" y="101384"/>
                </a:lnTo>
                <a:lnTo>
                  <a:pt x="56349" y="100799"/>
                </a:lnTo>
                <a:lnTo>
                  <a:pt x="52362" y="101828"/>
                </a:lnTo>
                <a:lnTo>
                  <a:pt x="49644" y="102235"/>
                </a:lnTo>
                <a:lnTo>
                  <a:pt x="46037" y="101650"/>
                </a:lnTo>
                <a:lnTo>
                  <a:pt x="37655" y="99326"/>
                </a:lnTo>
                <a:lnTo>
                  <a:pt x="33108" y="93497"/>
                </a:lnTo>
                <a:lnTo>
                  <a:pt x="32054" y="83743"/>
                </a:lnTo>
                <a:lnTo>
                  <a:pt x="32296" y="73736"/>
                </a:lnTo>
                <a:lnTo>
                  <a:pt x="29641" y="66929"/>
                </a:lnTo>
                <a:lnTo>
                  <a:pt x="24129" y="63500"/>
                </a:lnTo>
                <a:lnTo>
                  <a:pt x="16344" y="58839"/>
                </a:lnTo>
                <a:lnTo>
                  <a:pt x="10833" y="53949"/>
                </a:lnTo>
                <a:lnTo>
                  <a:pt x="7835" y="48996"/>
                </a:lnTo>
                <a:lnTo>
                  <a:pt x="3124" y="39319"/>
                </a:lnTo>
                <a:lnTo>
                  <a:pt x="5829" y="33782"/>
                </a:lnTo>
                <a:lnTo>
                  <a:pt x="8813" y="27901"/>
                </a:lnTo>
                <a:lnTo>
                  <a:pt x="10058" y="25311"/>
                </a:lnTo>
                <a:lnTo>
                  <a:pt x="10655" y="23837"/>
                </a:lnTo>
                <a:lnTo>
                  <a:pt x="11899" y="20866"/>
                </a:lnTo>
                <a:lnTo>
                  <a:pt x="12395" y="18300"/>
                </a:lnTo>
                <a:lnTo>
                  <a:pt x="12344" y="6134"/>
                </a:lnTo>
                <a:lnTo>
                  <a:pt x="10058" y="1231"/>
                </a:lnTo>
                <a:lnTo>
                  <a:pt x="5422" y="0"/>
                </a:lnTo>
                <a:lnTo>
                  <a:pt x="2755" y="1066"/>
                </a:lnTo>
                <a:lnTo>
                  <a:pt x="4571" y="3937"/>
                </a:lnTo>
                <a:lnTo>
                  <a:pt x="8805" y="12326"/>
                </a:lnTo>
                <a:lnTo>
                  <a:pt x="6161" y="25554"/>
                </a:lnTo>
                <a:lnTo>
                  <a:pt x="4190" y="30264"/>
                </a:lnTo>
                <a:lnTo>
                  <a:pt x="444" y="38684"/>
                </a:lnTo>
                <a:lnTo>
                  <a:pt x="0" y="45339"/>
                </a:lnTo>
                <a:lnTo>
                  <a:pt x="2959" y="50152"/>
                </a:lnTo>
                <a:lnTo>
                  <a:pt x="6108" y="55041"/>
                </a:lnTo>
                <a:lnTo>
                  <a:pt x="11099" y="59918"/>
                </a:lnTo>
                <a:lnTo>
                  <a:pt x="17754" y="64528"/>
                </a:lnTo>
                <a:lnTo>
                  <a:pt x="24358" y="68707"/>
                </a:lnTo>
                <a:lnTo>
                  <a:pt x="27546" y="74345"/>
                </a:lnTo>
                <a:lnTo>
                  <a:pt x="27597" y="82194"/>
                </a:lnTo>
                <a:lnTo>
                  <a:pt x="31513" y="97159"/>
                </a:lnTo>
                <a:lnTo>
                  <a:pt x="40491" y="105981"/>
                </a:lnTo>
                <a:lnTo>
                  <a:pt x="53771" y="10859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845680" y="14698929"/>
            <a:ext cx="5359" cy="2374"/>
          </a:xfrm>
          <a:custGeom>
            <a:avLst/>
            <a:gdLst/>
            <a:ahLst/>
            <a:cxnLst/>
            <a:rect l="l" t="t" r="r" b="b"/>
            <a:pathLst>
              <a:path w="5359" h="2374">
                <a:moveTo>
                  <a:pt x="3467" y="2374"/>
                </a:moveTo>
                <a:lnTo>
                  <a:pt x="4927" y="2209"/>
                </a:lnTo>
                <a:lnTo>
                  <a:pt x="5181" y="2032"/>
                </a:lnTo>
                <a:lnTo>
                  <a:pt x="5359" y="1828"/>
                </a:lnTo>
                <a:lnTo>
                  <a:pt x="5206" y="1206"/>
                </a:lnTo>
                <a:lnTo>
                  <a:pt x="3352" y="342"/>
                </a:lnTo>
                <a:lnTo>
                  <a:pt x="1790" y="0"/>
                </a:lnTo>
                <a:lnTo>
                  <a:pt x="0" y="76"/>
                </a:lnTo>
                <a:lnTo>
                  <a:pt x="0" y="254"/>
                </a:lnTo>
                <a:lnTo>
                  <a:pt x="876" y="1765"/>
                </a:lnTo>
                <a:lnTo>
                  <a:pt x="1968" y="2374"/>
                </a:lnTo>
                <a:lnTo>
                  <a:pt x="3467" y="237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851870" y="14696299"/>
            <a:ext cx="7112" cy="3543"/>
          </a:xfrm>
          <a:custGeom>
            <a:avLst/>
            <a:gdLst/>
            <a:ahLst/>
            <a:cxnLst/>
            <a:rect l="l" t="t" r="r" b="b"/>
            <a:pathLst>
              <a:path w="7112" h="3543">
                <a:moveTo>
                  <a:pt x="7112" y="2971"/>
                </a:moveTo>
                <a:lnTo>
                  <a:pt x="2984" y="0"/>
                </a:lnTo>
                <a:lnTo>
                  <a:pt x="0" y="0"/>
                </a:lnTo>
                <a:lnTo>
                  <a:pt x="1231" y="2882"/>
                </a:lnTo>
                <a:lnTo>
                  <a:pt x="5473" y="3543"/>
                </a:lnTo>
                <a:lnTo>
                  <a:pt x="7112" y="297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860061" y="14692659"/>
            <a:ext cx="7518" cy="4610"/>
          </a:xfrm>
          <a:custGeom>
            <a:avLst/>
            <a:gdLst/>
            <a:ahLst/>
            <a:cxnLst/>
            <a:rect l="l" t="t" r="r" b="b"/>
            <a:pathLst>
              <a:path w="7518" h="4610">
                <a:moveTo>
                  <a:pt x="0" y="38"/>
                </a:moveTo>
                <a:lnTo>
                  <a:pt x="101" y="3543"/>
                </a:lnTo>
                <a:lnTo>
                  <a:pt x="1955" y="4610"/>
                </a:lnTo>
                <a:lnTo>
                  <a:pt x="4635" y="4546"/>
                </a:lnTo>
                <a:lnTo>
                  <a:pt x="7518" y="3924"/>
                </a:lnTo>
                <a:lnTo>
                  <a:pt x="5334" y="952"/>
                </a:lnTo>
                <a:lnTo>
                  <a:pt x="2895" y="0"/>
                </a:lnTo>
                <a:lnTo>
                  <a:pt x="0" y="3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859124" y="14662443"/>
            <a:ext cx="10299" cy="14503"/>
          </a:xfrm>
          <a:custGeom>
            <a:avLst/>
            <a:gdLst/>
            <a:ahLst/>
            <a:cxnLst/>
            <a:rect l="l" t="t" r="r" b="b"/>
            <a:pathLst>
              <a:path w="10299" h="14503">
                <a:moveTo>
                  <a:pt x="2387" y="14503"/>
                </a:moveTo>
                <a:lnTo>
                  <a:pt x="4533" y="14452"/>
                </a:lnTo>
                <a:lnTo>
                  <a:pt x="7696" y="13093"/>
                </a:lnTo>
                <a:lnTo>
                  <a:pt x="10299" y="10833"/>
                </a:lnTo>
                <a:lnTo>
                  <a:pt x="8229" y="6781"/>
                </a:lnTo>
                <a:lnTo>
                  <a:pt x="7759" y="4140"/>
                </a:lnTo>
                <a:lnTo>
                  <a:pt x="8991" y="1308"/>
                </a:lnTo>
                <a:lnTo>
                  <a:pt x="6324" y="0"/>
                </a:lnTo>
                <a:lnTo>
                  <a:pt x="5283" y="787"/>
                </a:lnTo>
                <a:lnTo>
                  <a:pt x="1435" y="3683"/>
                </a:lnTo>
                <a:lnTo>
                  <a:pt x="0" y="7175"/>
                </a:lnTo>
                <a:lnTo>
                  <a:pt x="901" y="11366"/>
                </a:lnTo>
                <a:lnTo>
                  <a:pt x="2387" y="1450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836821" y="14675910"/>
            <a:ext cx="7315" cy="19329"/>
          </a:xfrm>
          <a:custGeom>
            <a:avLst/>
            <a:gdLst/>
            <a:ahLst/>
            <a:cxnLst/>
            <a:rect l="l" t="t" r="r" b="b"/>
            <a:pathLst>
              <a:path w="7315" h="19329">
                <a:moveTo>
                  <a:pt x="5054" y="10439"/>
                </a:moveTo>
                <a:lnTo>
                  <a:pt x="4762" y="6934"/>
                </a:lnTo>
                <a:lnTo>
                  <a:pt x="4152" y="3200"/>
                </a:lnTo>
                <a:lnTo>
                  <a:pt x="1422" y="0"/>
                </a:lnTo>
                <a:lnTo>
                  <a:pt x="0" y="2806"/>
                </a:lnTo>
                <a:lnTo>
                  <a:pt x="1841" y="6540"/>
                </a:lnTo>
                <a:lnTo>
                  <a:pt x="2311" y="8648"/>
                </a:lnTo>
                <a:lnTo>
                  <a:pt x="1904" y="11252"/>
                </a:lnTo>
                <a:lnTo>
                  <a:pt x="1358" y="16052"/>
                </a:lnTo>
                <a:lnTo>
                  <a:pt x="3111" y="18580"/>
                </a:lnTo>
                <a:lnTo>
                  <a:pt x="7315" y="19329"/>
                </a:lnTo>
                <a:lnTo>
                  <a:pt x="5994" y="17170"/>
                </a:lnTo>
                <a:lnTo>
                  <a:pt x="4991" y="14452"/>
                </a:lnTo>
                <a:lnTo>
                  <a:pt x="5054" y="1043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841163" y="14667774"/>
            <a:ext cx="11074" cy="25133"/>
          </a:xfrm>
          <a:custGeom>
            <a:avLst/>
            <a:gdLst/>
            <a:ahLst/>
            <a:cxnLst/>
            <a:rect l="l" t="t" r="r" b="b"/>
            <a:pathLst>
              <a:path w="11074" h="25133">
                <a:moveTo>
                  <a:pt x="4546" y="0"/>
                </a:moveTo>
                <a:lnTo>
                  <a:pt x="1511" y="761"/>
                </a:lnTo>
                <a:lnTo>
                  <a:pt x="0" y="4559"/>
                </a:lnTo>
                <a:lnTo>
                  <a:pt x="647" y="7035"/>
                </a:lnTo>
                <a:lnTo>
                  <a:pt x="2336" y="10058"/>
                </a:lnTo>
                <a:lnTo>
                  <a:pt x="4317" y="13868"/>
                </a:lnTo>
                <a:lnTo>
                  <a:pt x="3835" y="15887"/>
                </a:lnTo>
                <a:lnTo>
                  <a:pt x="3632" y="18821"/>
                </a:lnTo>
                <a:lnTo>
                  <a:pt x="4546" y="21805"/>
                </a:lnTo>
                <a:lnTo>
                  <a:pt x="7277" y="24637"/>
                </a:lnTo>
                <a:lnTo>
                  <a:pt x="9359" y="25133"/>
                </a:lnTo>
                <a:lnTo>
                  <a:pt x="11074" y="23139"/>
                </a:lnTo>
                <a:lnTo>
                  <a:pt x="7569" y="20954"/>
                </a:lnTo>
                <a:lnTo>
                  <a:pt x="6286" y="17779"/>
                </a:lnTo>
                <a:lnTo>
                  <a:pt x="7048" y="13703"/>
                </a:lnTo>
                <a:lnTo>
                  <a:pt x="7607" y="8940"/>
                </a:lnTo>
                <a:lnTo>
                  <a:pt x="4025" y="4229"/>
                </a:lnTo>
                <a:lnTo>
                  <a:pt x="4546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849040" y="14661018"/>
            <a:ext cx="10871" cy="27940"/>
          </a:xfrm>
          <a:custGeom>
            <a:avLst/>
            <a:gdLst/>
            <a:ahLst/>
            <a:cxnLst/>
            <a:rect l="l" t="t" r="r" b="b"/>
            <a:pathLst>
              <a:path w="10871" h="27940">
                <a:moveTo>
                  <a:pt x="8483" y="27939"/>
                </a:moveTo>
                <a:lnTo>
                  <a:pt x="7873" y="24142"/>
                </a:lnTo>
                <a:lnTo>
                  <a:pt x="9791" y="21577"/>
                </a:lnTo>
                <a:lnTo>
                  <a:pt x="10286" y="19024"/>
                </a:lnTo>
                <a:lnTo>
                  <a:pt x="9486" y="18237"/>
                </a:lnTo>
                <a:lnTo>
                  <a:pt x="4991" y="12433"/>
                </a:lnTo>
                <a:lnTo>
                  <a:pt x="5435" y="7023"/>
                </a:lnTo>
                <a:lnTo>
                  <a:pt x="10871" y="1739"/>
                </a:lnTo>
                <a:lnTo>
                  <a:pt x="8394" y="0"/>
                </a:lnTo>
                <a:lnTo>
                  <a:pt x="5156" y="12"/>
                </a:lnTo>
                <a:lnTo>
                  <a:pt x="2387" y="1371"/>
                </a:lnTo>
                <a:lnTo>
                  <a:pt x="0" y="5346"/>
                </a:lnTo>
                <a:lnTo>
                  <a:pt x="101" y="7810"/>
                </a:lnTo>
                <a:lnTo>
                  <a:pt x="1523" y="10553"/>
                </a:lnTo>
                <a:lnTo>
                  <a:pt x="3225" y="14884"/>
                </a:lnTo>
                <a:lnTo>
                  <a:pt x="1523" y="19024"/>
                </a:lnTo>
                <a:lnTo>
                  <a:pt x="2108" y="23050"/>
                </a:lnTo>
                <a:lnTo>
                  <a:pt x="3809" y="26009"/>
                </a:lnTo>
                <a:lnTo>
                  <a:pt x="5880" y="27622"/>
                </a:lnTo>
                <a:lnTo>
                  <a:pt x="8483" y="2793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860955" y="14665345"/>
            <a:ext cx="43370" cy="33159"/>
          </a:xfrm>
          <a:custGeom>
            <a:avLst/>
            <a:gdLst/>
            <a:ahLst/>
            <a:cxnLst/>
            <a:rect l="l" t="t" r="r" b="b"/>
            <a:pathLst>
              <a:path w="43370" h="33159">
                <a:moveTo>
                  <a:pt x="27432" y="19278"/>
                </a:moveTo>
                <a:lnTo>
                  <a:pt x="23342" y="22072"/>
                </a:lnTo>
                <a:lnTo>
                  <a:pt x="20942" y="24714"/>
                </a:lnTo>
                <a:lnTo>
                  <a:pt x="17653" y="26822"/>
                </a:lnTo>
                <a:lnTo>
                  <a:pt x="15011" y="25768"/>
                </a:lnTo>
                <a:lnTo>
                  <a:pt x="10452" y="21843"/>
                </a:lnTo>
                <a:lnTo>
                  <a:pt x="9804" y="18872"/>
                </a:lnTo>
                <a:lnTo>
                  <a:pt x="12712" y="17767"/>
                </a:lnTo>
                <a:lnTo>
                  <a:pt x="13195" y="17932"/>
                </a:lnTo>
                <a:lnTo>
                  <a:pt x="16408" y="19418"/>
                </a:lnTo>
                <a:lnTo>
                  <a:pt x="18211" y="18783"/>
                </a:lnTo>
                <a:lnTo>
                  <a:pt x="18364" y="15735"/>
                </a:lnTo>
                <a:lnTo>
                  <a:pt x="16967" y="13538"/>
                </a:lnTo>
                <a:lnTo>
                  <a:pt x="13906" y="12039"/>
                </a:lnTo>
                <a:lnTo>
                  <a:pt x="11341" y="11734"/>
                </a:lnTo>
                <a:lnTo>
                  <a:pt x="8026" y="11772"/>
                </a:lnTo>
                <a:lnTo>
                  <a:pt x="5029" y="13741"/>
                </a:lnTo>
                <a:lnTo>
                  <a:pt x="2336" y="17767"/>
                </a:lnTo>
                <a:lnTo>
                  <a:pt x="0" y="21348"/>
                </a:lnTo>
                <a:lnTo>
                  <a:pt x="4927" y="24942"/>
                </a:lnTo>
                <a:lnTo>
                  <a:pt x="10109" y="28752"/>
                </a:lnTo>
                <a:lnTo>
                  <a:pt x="13246" y="31114"/>
                </a:lnTo>
                <a:lnTo>
                  <a:pt x="16789" y="33159"/>
                </a:lnTo>
                <a:lnTo>
                  <a:pt x="19913" y="32499"/>
                </a:lnTo>
                <a:lnTo>
                  <a:pt x="24358" y="29679"/>
                </a:lnTo>
                <a:lnTo>
                  <a:pt x="25882" y="27724"/>
                </a:lnTo>
                <a:lnTo>
                  <a:pt x="29870" y="24015"/>
                </a:lnTo>
                <a:lnTo>
                  <a:pt x="32677" y="23012"/>
                </a:lnTo>
                <a:lnTo>
                  <a:pt x="35572" y="21666"/>
                </a:lnTo>
                <a:lnTo>
                  <a:pt x="38100" y="19723"/>
                </a:lnTo>
                <a:lnTo>
                  <a:pt x="40436" y="17119"/>
                </a:lnTo>
                <a:lnTo>
                  <a:pt x="43370" y="10350"/>
                </a:lnTo>
                <a:lnTo>
                  <a:pt x="42265" y="4711"/>
                </a:lnTo>
                <a:lnTo>
                  <a:pt x="37071" y="114"/>
                </a:lnTo>
                <a:lnTo>
                  <a:pt x="34277" y="0"/>
                </a:lnTo>
                <a:lnTo>
                  <a:pt x="33147" y="2768"/>
                </a:lnTo>
                <a:lnTo>
                  <a:pt x="33477" y="3746"/>
                </a:lnTo>
                <a:lnTo>
                  <a:pt x="36068" y="8204"/>
                </a:lnTo>
                <a:lnTo>
                  <a:pt x="37553" y="11493"/>
                </a:lnTo>
                <a:lnTo>
                  <a:pt x="36664" y="14122"/>
                </a:lnTo>
                <a:lnTo>
                  <a:pt x="33413" y="16090"/>
                </a:lnTo>
                <a:lnTo>
                  <a:pt x="27432" y="1927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888217" y="14695528"/>
            <a:ext cx="25958" cy="13055"/>
          </a:xfrm>
          <a:custGeom>
            <a:avLst/>
            <a:gdLst/>
            <a:ahLst/>
            <a:cxnLst/>
            <a:rect l="l" t="t" r="r" b="b"/>
            <a:pathLst>
              <a:path w="25958" h="13055">
                <a:moveTo>
                  <a:pt x="22301" y="11163"/>
                </a:moveTo>
                <a:lnTo>
                  <a:pt x="19570" y="9207"/>
                </a:lnTo>
                <a:lnTo>
                  <a:pt x="16383" y="7721"/>
                </a:lnTo>
                <a:lnTo>
                  <a:pt x="12420" y="6603"/>
                </a:lnTo>
                <a:lnTo>
                  <a:pt x="10401" y="3594"/>
                </a:lnTo>
                <a:lnTo>
                  <a:pt x="13157" y="3632"/>
                </a:lnTo>
                <a:lnTo>
                  <a:pt x="16217" y="3987"/>
                </a:lnTo>
                <a:lnTo>
                  <a:pt x="20078" y="5422"/>
                </a:lnTo>
                <a:lnTo>
                  <a:pt x="24879" y="7988"/>
                </a:lnTo>
                <a:lnTo>
                  <a:pt x="25958" y="5943"/>
                </a:lnTo>
                <a:lnTo>
                  <a:pt x="19151" y="1904"/>
                </a:lnTo>
                <a:lnTo>
                  <a:pt x="13360" y="0"/>
                </a:lnTo>
                <a:lnTo>
                  <a:pt x="8166" y="88"/>
                </a:lnTo>
                <a:lnTo>
                  <a:pt x="4737" y="317"/>
                </a:lnTo>
                <a:lnTo>
                  <a:pt x="1244" y="1765"/>
                </a:lnTo>
                <a:lnTo>
                  <a:pt x="0" y="4559"/>
                </a:lnTo>
                <a:lnTo>
                  <a:pt x="1422" y="6603"/>
                </a:lnTo>
                <a:lnTo>
                  <a:pt x="12700" y="9702"/>
                </a:lnTo>
                <a:lnTo>
                  <a:pt x="20497" y="13055"/>
                </a:lnTo>
                <a:lnTo>
                  <a:pt x="22301" y="1116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902231" y="14681701"/>
            <a:ext cx="17208" cy="17360"/>
          </a:xfrm>
          <a:custGeom>
            <a:avLst/>
            <a:gdLst/>
            <a:ahLst/>
            <a:cxnLst/>
            <a:rect l="l" t="t" r="r" b="b"/>
            <a:pathLst>
              <a:path w="17208" h="17360">
                <a:moveTo>
                  <a:pt x="5626" y="7175"/>
                </a:moveTo>
                <a:lnTo>
                  <a:pt x="6642" y="3860"/>
                </a:lnTo>
                <a:lnTo>
                  <a:pt x="9829" y="3276"/>
                </a:lnTo>
                <a:lnTo>
                  <a:pt x="13081" y="3555"/>
                </a:lnTo>
                <a:lnTo>
                  <a:pt x="16065" y="3759"/>
                </a:lnTo>
                <a:lnTo>
                  <a:pt x="14427" y="1054"/>
                </a:lnTo>
                <a:lnTo>
                  <a:pt x="11671" y="0"/>
                </a:lnTo>
                <a:lnTo>
                  <a:pt x="7213" y="88"/>
                </a:lnTo>
                <a:lnTo>
                  <a:pt x="4635" y="1866"/>
                </a:lnTo>
                <a:lnTo>
                  <a:pt x="1511" y="4444"/>
                </a:lnTo>
                <a:lnTo>
                  <a:pt x="0" y="7416"/>
                </a:lnTo>
                <a:lnTo>
                  <a:pt x="609" y="10159"/>
                </a:lnTo>
                <a:lnTo>
                  <a:pt x="2603" y="14338"/>
                </a:lnTo>
                <a:lnTo>
                  <a:pt x="10680" y="16421"/>
                </a:lnTo>
                <a:lnTo>
                  <a:pt x="14566" y="17360"/>
                </a:lnTo>
                <a:lnTo>
                  <a:pt x="17208" y="16446"/>
                </a:lnTo>
                <a:lnTo>
                  <a:pt x="16725" y="15354"/>
                </a:lnTo>
                <a:lnTo>
                  <a:pt x="11849" y="13322"/>
                </a:lnTo>
                <a:lnTo>
                  <a:pt x="8597" y="11239"/>
                </a:lnTo>
                <a:lnTo>
                  <a:pt x="5626" y="717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912884" y="14687984"/>
            <a:ext cx="11137" cy="7277"/>
          </a:xfrm>
          <a:custGeom>
            <a:avLst/>
            <a:gdLst/>
            <a:ahLst/>
            <a:cxnLst/>
            <a:rect l="l" t="t" r="r" b="b"/>
            <a:pathLst>
              <a:path w="11137" h="7277">
                <a:moveTo>
                  <a:pt x="990" y="0"/>
                </a:moveTo>
                <a:lnTo>
                  <a:pt x="0" y="2539"/>
                </a:lnTo>
                <a:lnTo>
                  <a:pt x="3009" y="4495"/>
                </a:lnTo>
                <a:lnTo>
                  <a:pt x="6591" y="6095"/>
                </a:lnTo>
                <a:lnTo>
                  <a:pt x="10604" y="7277"/>
                </a:lnTo>
                <a:lnTo>
                  <a:pt x="11137" y="4711"/>
                </a:lnTo>
                <a:lnTo>
                  <a:pt x="8343" y="2908"/>
                </a:lnTo>
                <a:lnTo>
                  <a:pt x="5257" y="1447"/>
                </a:lnTo>
                <a:lnTo>
                  <a:pt x="990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911284" y="14696269"/>
            <a:ext cx="26428" cy="21145"/>
          </a:xfrm>
          <a:custGeom>
            <a:avLst/>
            <a:gdLst/>
            <a:ahLst/>
            <a:cxnLst/>
            <a:rect l="l" t="t" r="r" b="b"/>
            <a:pathLst>
              <a:path w="26428" h="21145">
                <a:moveTo>
                  <a:pt x="8140" y="20942"/>
                </a:moveTo>
                <a:lnTo>
                  <a:pt x="9461" y="20624"/>
                </a:lnTo>
                <a:lnTo>
                  <a:pt x="14097" y="18567"/>
                </a:lnTo>
                <a:lnTo>
                  <a:pt x="19100" y="17487"/>
                </a:lnTo>
                <a:lnTo>
                  <a:pt x="25044" y="17094"/>
                </a:lnTo>
                <a:lnTo>
                  <a:pt x="26428" y="14147"/>
                </a:lnTo>
                <a:lnTo>
                  <a:pt x="23622" y="13703"/>
                </a:lnTo>
                <a:lnTo>
                  <a:pt x="19710" y="13754"/>
                </a:lnTo>
                <a:lnTo>
                  <a:pt x="15138" y="14744"/>
                </a:lnTo>
                <a:lnTo>
                  <a:pt x="8534" y="16764"/>
                </a:lnTo>
                <a:lnTo>
                  <a:pt x="5575" y="15163"/>
                </a:lnTo>
                <a:lnTo>
                  <a:pt x="6946" y="12839"/>
                </a:lnTo>
                <a:lnTo>
                  <a:pt x="10579" y="8674"/>
                </a:lnTo>
                <a:lnTo>
                  <a:pt x="15773" y="5499"/>
                </a:lnTo>
                <a:lnTo>
                  <a:pt x="22428" y="3390"/>
                </a:lnTo>
                <a:lnTo>
                  <a:pt x="23431" y="0"/>
                </a:lnTo>
                <a:lnTo>
                  <a:pt x="21678" y="38"/>
                </a:lnTo>
                <a:lnTo>
                  <a:pt x="13398" y="1638"/>
                </a:lnTo>
                <a:lnTo>
                  <a:pt x="6896" y="5930"/>
                </a:lnTo>
                <a:lnTo>
                  <a:pt x="1727" y="13119"/>
                </a:lnTo>
                <a:lnTo>
                  <a:pt x="0" y="17538"/>
                </a:lnTo>
                <a:lnTo>
                  <a:pt x="1384" y="20243"/>
                </a:lnTo>
                <a:lnTo>
                  <a:pt x="4699" y="21145"/>
                </a:lnTo>
                <a:lnTo>
                  <a:pt x="8140" y="2094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926537" y="14703831"/>
            <a:ext cx="8775" cy="4102"/>
          </a:xfrm>
          <a:custGeom>
            <a:avLst/>
            <a:gdLst/>
            <a:ahLst/>
            <a:cxnLst/>
            <a:rect l="l" t="t" r="r" b="b"/>
            <a:pathLst>
              <a:path w="8775" h="4102">
                <a:moveTo>
                  <a:pt x="0" y="1727"/>
                </a:moveTo>
                <a:lnTo>
                  <a:pt x="2273" y="4102"/>
                </a:lnTo>
                <a:lnTo>
                  <a:pt x="5334" y="4038"/>
                </a:lnTo>
                <a:lnTo>
                  <a:pt x="8470" y="2908"/>
                </a:lnTo>
                <a:lnTo>
                  <a:pt x="8775" y="0"/>
                </a:lnTo>
                <a:lnTo>
                  <a:pt x="3721" y="38"/>
                </a:lnTo>
                <a:lnTo>
                  <a:pt x="698" y="914"/>
                </a:lnTo>
                <a:lnTo>
                  <a:pt x="0" y="172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903225" y="14663751"/>
            <a:ext cx="12179" cy="14173"/>
          </a:xfrm>
          <a:custGeom>
            <a:avLst/>
            <a:gdLst/>
            <a:ahLst/>
            <a:cxnLst/>
            <a:rect l="l" t="t" r="r" b="b"/>
            <a:pathLst>
              <a:path w="12179" h="14173">
                <a:moveTo>
                  <a:pt x="3467" y="11252"/>
                </a:moveTo>
                <a:lnTo>
                  <a:pt x="10871" y="14173"/>
                </a:lnTo>
                <a:lnTo>
                  <a:pt x="12179" y="13665"/>
                </a:lnTo>
                <a:lnTo>
                  <a:pt x="7238" y="8915"/>
                </a:lnTo>
                <a:lnTo>
                  <a:pt x="6578" y="6311"/>
                </a:lnTo>
                <a:lnTo>
                  <a:pt x="9664" y="4978"/>
                </a:lnTo>
                <a:lnTo>
                  <a:pt x="9423" y="4432"/>
                </a:lnTo>
                <a:lnTo>
                  <a:pt x="7099" y="1689"/>
                </a:lnTo>
                <a:lnTo>
                  <a:pt x="4660" y="304"/>
                </a:lnTo>
                <a:lnTo>
                  <a:pt x="1498" y="0"/>
                </a:lnTo>
                <a:lnTo>
                  <a:pt x="406" y="762"/>
                </a:lnTo>
                <a:lnTo>
                  <a:pt x="0" y="6845"/>
                </a:lnTo>
                <a:lnTo>
                  <a:pt x="3467" y="1125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900700" y="14643670"/>
            <a:ext cx="12357" cy="18948"/>
          </a:xfrm>
          <a:custGeom>
            <a:avLst/>
            <a:gdLst/>
            <a:ahLst/>
            <a:cxnLst/>
            <a:rect l="l" t="t" r="r" b="b"/>
            <a:pathLst>
              <a:path w="12357" h="18948">
                <a:moveTo>
                  <a:pt x="12357" y="14947"/>
                </a:moveTo>
                <a:lnTo>
                  <a:pt x="9245" y="11899"/>
                </a:lnTo>
                <a:lnTo>
                  <a:pt x="6019" y="12852"/>
                </a:lnTo>
                <a:lnTo>
                  <a:pt x="4241" y="9994"/>
                </a:lnTo>
                <a:lnTo>
                  <a:pt x="4216" y="6896"/>
                </a:lnTo>
                <a:lnTo>
                  <a:pt x="4584" y="2565"/>
                </a:lnTo>
                <a:lnTo>
                  <a:pt x="660" y="0"/>
                </a:lnTo>
                <a:lnTo>
                  <a:pt x="406" y="622"/>
                </a:lnTo>
                <a:lnTo>
                  <a:pt x="0" y="6476"/>
                </a:lnTo>
                <a:lnTo>
                  <a:pt x="1663" y="11937"/>
                </a:lnTo>
                <a:lnTo>
                  <a:pt x="5130" y="15709"/>
                </a:lnTo>
                <a:lnTo>
                  <a:pt x="9309" y="18948"/>
                </a:lnTo>
                <a:lnTo>
                  <a:pt x="11963" y="18732"/>
                </a:lnTo>
                <a:lnTo>
                  <a:pt x="12357" y="1494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916297" y="14663233"/>
            <a:ext cx="19659" cy="29730"/>
          </a:xfrm>
          <a:custGeom>
            <a:avLst/>
            <a:gdLst/>
            <a:ahLst/>
            <a:cxnLst/>
            <a:rect l="l" t="t" r="r" b="b"/>
            <a:pathLst>
              <a:path w="19659" h="29730">
                <a:moveTo>
                  <a:pt x="4902" y="13004"/>
                </a:moveTo>
                <a:lnTo>
                  <a:pt x="4292" y="5067"/>
                </a:lnTo>
                <a:lnTo>
                  <a:pt x="3009" y="1943"/>
                </a:lnTo>
                <a:lnTo>
                  <a:pt x="431" y="0"/>
                </a:lnTo>
                <a:lnTo>
                  <a:pt x="0" y="1117"/>
                </a:lnTo>
                <a:lnTo>
                  <a:pt x="3000" y="14088"/>
                </a:lnTo>
                <a:lnTo>
                  <a:pt x="9102" y="25391"/>
                </a:lnTo>
                <a:lnTo>
                  <a:pt x="13347" y="29197"/>
                </a:lnTo>
                <a:lnTo>
                  <a:pt x="18186" y="29730"/>
                </a:lnTo>
                <a:lnTo>
                  <a:pt x="19215" y="26416"/>
                </a:lnTo>
                <a:lnTo>
                  <a:pt x="19659" y="22263"/>
                </a:lnTo>
                <a:lnTo>
                  <a:pt x="19126" y="18808"/>
                </a:lnTo>
                <a:lnTo>
                  <a:pt x="17589" y="16040"/>
                </a:lnTo>
                <a:lnTo>
                  <a:pt x="14795" y="15303"/>
                </a:lnTo>
                <a:lnTo>
                  <a:pt x="14795" y="15824"/>
                </a:lnTo>
                <a:lnTo>
                  <a:pt x="14985" y="21221"/>
                </a:lnTo>
                <a:lnTo>
                  <a:pt x="12052" y="23215"/>
                </a:lnTo>
                <a:lnTo>
                  <a:pt x="11341" y="22593"/>
                </a:lnTo>
                <a:lnTo>
                  <a:pt x="7188" y="18567"/>
                </a:lnTo>
                <a:lnTo>
                  <a:pt x="4902" y="1300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938642" y="14684865"/>
            <a:ext cx="16624" cy="33337"/>
          </a:xfrm>
          <a:custGeom>
            <a:avLst/>
            <a:gdLst/>
            <a:ahLst/>
            <a:cxnLst/>
            <a:rect l="l" t="t" r="r" b="b"/>
            <a:pathLst>
              <a:path w="16624" h="33337">
                <a:moveTo>
                  <a:pt x="342" y="0"/>
                </a:moveTo>
                <a:lnTo>
                  <a:pt x="0" y="2070"/>
                </a:lnTo>
                <a:lnTo>
                  <a:pt x="744" y="15781"/>
                </a:lnTo>
                <a:lnTo>
                  <a:pt x="4624" y="27943"/>
                </a:lnTo>
                <a:lnTo>
                  <a:pt x="8318" y="32537"/>
                </a:lnTo>
                <a:lnTo>
                  <a:pt x="11709" y="33337"/>
                </a:lnTo>
                <a:lnTo>
                  <a:pt x="14655" y="31927"/>
                </a:lnTo>
                <a:lnTo>
                  <a:pt x="16624" y="29387"/>
                </a:lnTo>
                <a:lnTo>
                  <a:pt x="16624" y="23914"/>
                </a:lnTo>
                <a:lnTo>
                  <a:pt x="15811" y="19875"/>
                </a:lnTo>
                <a:lnTo>
                  <a:pt x="13931" y="16903"/>
                </a:lnTo>
                <a:lnTo>
                  <a:pt x="12623" y="17995"/>
                </a:lnTo>
                <a:lnTo>
                  <a:pt x="12382" y="24980"/>
                </a:lnTo>
                <a:lnTo>
                  <a:pt x="11798" y="27889"/>
                </a:lnTo>
                <a:lnTo>
                  <a:pt x="8597" y="27000"/>
                </a:lnTo>
                <a:lnTo>
                  <a:pt x="4445" y="20281"/>
                </a:lnTo>
                <a:lnTo>
                  <a:pt x="3784" y="12230"/>
                </a:lnTo>
                <a:lnTo>
                  <a:pt x="3467" y="4470"/>
                </a:lnTo>
                <a:lnTo>
                  <a:pt x="3225" y="1689"/>
                </a:lnTo>
                <a:lnTo>
                  <a:pt x="342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944206" y="14695827"/>
            <a:ext cx="4267" cy="8775"/>
          </a:xfrm>
          <a:custGeom>
            <a:avLst/>
            <a:gdLst/>
            <a:ahLst/>
            <a:cxnLst/>
            <a:rect l="l" t="t" r="r" b="b"/>
            <a:pathLst>
              <a:path w="4267" h="8775">
                <a:moveTo>
                  <a:pt x="3352" y="8775"/>
                </a:moveTo>
                <a:lnTo>
                  <a:pt x="4267" y="5918"/>
                </a:lnTo>
                <a:lnTo>
                  <a:pt x="3441" y="253"/>
                </a:lnTo>
                <a:lnTo>
                  <a:pt x="762" y="0"/>
                </a:lnTo>
                <a:lnTo>
                  <a:pt x="0" y="3657"/>
                </a:lnTo>
                <a:lnTo>
                  <a:pt x="1092" y="6527"/>
                </a:lnTo>
                <a:lnTo>
                  <a:pt x="3352" y="877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925102" y="14673869"/>
            <a:ext cx="3467" cy="5842"/>
          </a:xfrm>
          <a:custGeom>
            <a:avLst/>
            <a:gdLst/>
            <a:ahLst/>
            <a:cxnLst/>
            <a:rect l="l" t="t" r="r" b="b"/>
            <a:pathLst>
              <a:path w="3467" h="5842">
                <a:moveTo>
                  <a:pt x="2501" y="5841"/>
                </a:moveTo>
                <a:lnTo>
                  <a:pt x="3467" y="3022"/>
                </a:lnTo>
                <a:lnTo>
                  <a:pt x="1981" y="0"/>
                </a:lnTo>
                <a:lnTo>
                  <a:pt x="0" y="3327"/>
                </a:lnTo>
                <a:lnTo>
                  <a:pt x="2501" y="584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970143" y="14482537"/>
            <a:ext cx="14312" cy="14287"/>
          </a:xfrm>
          <a:custGeom>
            <a:avLst/>
            <a:gdLst/>
            <a:ahLst/>
            <a:cxnLst/>
            <a:rect l="l" t="t" r="r" b="b"/>
            <a:pathLst>
              <a:path w="14312" h="14287">
                <a:moveTo>
                  <a:pt x="685" y="2171"/>
                </a:moveTo>
                <a:lnTo>
                  <a:pt x="8001" y="2032"/>
                </a:lnTo>
                <a:lnTo>
                  <a:pt x="10731" y="7962"/>
                </a:lnTo>
                <a:lnTo>
                  <a:pt x="11099" y="10553"/>
                </a:lnTo>
                <a:lnTo>
                  <a:pt x="7899" y="12395"/>
                </a:lnTo>
                <a:lnTo>
                  <a:pt x="11671" y="14287"/>
                </a:lnTo>
                <a:lnTo>
                  <a:pt x="14312" y="10299"/>
                </a:lnTo>
                <a:lnTo>
                  <a:pt x="13779" y="8547"/>
                </a:lnTo>
                <a:lnTo>
                  <a:pt x="10668" y="1409"/>
                </a:lnTo>
                <a:lnTo>
                  <a:pt x="6007" y="0"/>
                </a:lnTo>
                <a:lnTo>
                  <a:pt x="0" y="88"/>
                </a:lnTo>
                <a:lnTo>
                  <a:pt x="685" y="217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973500" y="14488027"/>
            <a:ext cx="2870" cy="3924"/>
          </a:xfrm>
          <a:custGeom>
            <a:avLst/>
            <a:gdLst/>
            <a:ahLst/>
            <a:cxnLst/>
            <a:rect l="l" t="t" r="r" b="b"/>
            <a:pathLst>
              <a:path w="2870" h="3924">
                <a:moveTo>
                  <a:pt x="2870" y="3924"/>
                </a:moveTo>
                <a:lnTo>
                  <a:pt x="2870" y="38"/>
                </a:lnTo>
                <a:lnTo>
                  <a:pt x="0" y="0"/>
                </a:lnTo>
                <a:lnTo>
                  <a:pt x="1028" y="2819"/>
                </a:lnTo>
                <a:lnTo>
                  <a:pt x="2870" y="392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978520" y="14501539"/>
            <a:ext cx="12204" cy="19824"/>
          </a:xfrm>
          <a:custGeom>
            <a:avLst/>
            <a:gdLst/>
            <a:ahLst/>
            <a:cxnLst/>
            <a:rect l="l" t="t" r="r" b="b"/>
            <a:pathLst>
              <a:path w="12204" h="19824">
                <a:moveTo>
                  <a:pt x="4635" y="16027"/>
                </a:moveTo>
                <a:lnTo>
                  <a:pt x="1523" y="15201"/>
                </a:lnTo>
                <a:lnTo>
                  <a:pt x="0" y="17678"/>
                </a:lnTo>
                <a:lnTo>
                  <a:pt x="3886" y="19824"/>
                </a:lnTo>
                <a:lnTo>
                  <a:pt x="7340" y="19761"/>
                </a:lnTo>
                <a:lnTo>
                  <a:pt x="11620" y="17538"/>
                </a:lnTo>
                <a:lnTo>
                  <a:pt x="12204" y="14490"/>
                </a:lnTo>
                <a:lnTo>
                  <a:pt x="11137" y="9639"/>
                </a:lnTo>
                <a:lnTo>
                  <a:pt x="10185" y="3302"/>
                </a:lnTo>
                <a:lnTo>
                  <a:pt x="6781" y="152"/>
                </a:lnTo>
                <a:lnTo>
                  <a:pt x="825" y="0"/>
                </a:lnTo>
                <a:lnTo>
                  <a:pt x="533" y="2552"/>
                </a:lnTo>
                <a:lnTo>
                  <a:pt x="5943" y="2730"/>
                </a:lnTo>
                <a:lnTo>
                  <a:pt x="7975" y="5905"/>
                </a:lnTo>
                <a:lnTo>
                  <a:pt x="7950" y="12890"/>
                </a:lnTo>
                <a:lnTo>
                  <a:pt x="7213" y="16217"/>
                </a:lnTo>
                <a:lnTo>
                  <a:pt x="4635" y="1602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978931" y="14508490"/>
            <a:ext cx="4241" cy="4533"/>
          </a:xfrm>
          <a:custGeom>
            <a:avLst/>
            <a:gdLst/>
            <a:ahLst/>
            <a:cxnLst/>
            <a:rect l="l" t="t" r="r" b="b"/>
            <a:pathLst>
              <a:path w="4241" h="4533">
                <a:moveTo>
                  <a:pt x="2946" y="4533"/>
                </a:moveTo>
                <a:lnTo>
                  <a:pt x="4241" y="1651"/>
                </a:lnTo>
                <a:lnTo>
                  <a:pt x="1104" y="0"/>
                </a:lnTo>
                <a:lnTo>
                  <a:pt x="0" y="3086"/>
                </a:lnTo>
                <a:lnTo>
                  <a:pt x="2628" y="4533"/>
                </a:lnTo>
                <a:lnTo>
                  <a:pt x="2946" y="453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979766" y="14524771"/>
            <a:ext cx="13576" cy="22644"/>
          </a:xfrm>
          <a:custGeom>
            <a:avLst/>
            <a:gdLst/>
            <a:ahLst/>
            <a:cxnLst/>
            <a:rect l="l" t="t" r="r" b="b"/>
            <a:pathLst>
              <a:path w="13576" h="22644">
                <a:moveTo>
                  <a:pt x="2311" y="21297"/>
                </a:moveTo>
                <a:lnTo>
                  <a:pt x="3225" y="22644"/>
                </a:lnTo>
                <a:lnTo>
                  <a:pt x="4063" y="22478"/>
                </a:lnTo>
                <a:lnTo>
                  <a:pt x="9220" y="18948"/>
                </a:lnTo>
                <a:lnTo>
                  <a:pt x="12255" y="14617"/>
                </a:lnTo>
                <a:lnTo>
                  <a:pt x="13233" y="9626"/>
                </a:lnTo>
                <a:lnTo>
                  <a:pt x="13576" y="6705"/>
                </a:lnTo>
                <a:lnTo>
                  <a:pt x="11925" y="2997"/>
                </a:lnTo>
                <a:lnTo>
                  <a:pt x="10452" y="1282"/>
                </a:lnTo>
                <a:lnTo>
                  <a:pt x="7861" y="330"/>
                </a:lnTo>
                <a:lnTo>
                  <a:pt x="3987" y="76"/>
                </a:lnTo>
                <a:lnTo>
                  <a:pt x="1257" y="0"/>
                </a:lnTo>
                <a:lnTo>
                  <a:pt x="0" y="2933"/>
                </a:lnTo>
                <a:lnTo>
                  <a:pt x="495" y="3352"/>
                </a:lnTo>
                <a:lnTo>
                  <a:pt x="5486" y="4394"/>
                </a:lnTo>
                <a:lnTo>
                  <a:pt x="8343" y="6705"/>
                </a:lnTo>
                <a:lnTo>
                  <a:pt x="8864" y="8013"/>
                </a:lnTo>
                <a:lnTo>
                  <a:pt x="8343" y="11315"/>
                </a:lnTo>
                <a:lnTo>
                  <a:pt x="6921" y="13677"/>
                </a:lnTo>
                <a:lnTo>
                  <a:pt x="3365" y="18160"/>
                </a:lnTo>
                <a:lnTo>
                  <a:pt x="1574" y="18389"/>
                </a:lnTo>
                <a:lnTo>
                  <a:pt x="2311" y="2129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79121" y="14532449"/>
            <a:ext cx="5702" cy="4178"/>
          </a:xfrm>
          <a:custGeom>
            <a:avLst/>
            <a:gdLst/>
            <a:ahLst/>
            <a:cxnLst/>
            <a:rect l="l" t="t" r="r" b="b"/>
            <a:pathLst>
              <a:path w="5702" h="4178">
                <a:moveTo>
                  <a:pt x="1689" y="4051"/>
                </a:moveTo>
                <a:lnTo>
                  <a:pt x="5524" y="4178"/>
                </a:lnTo>
                <a:lnTo>
                  <a:pt x="5702" y="2895"/>
                </a:lnTo>
                <a:lnTo>
                  <a:pt x="5524" y="0"/>
                </a:lnTo>
                <a:lnTo>
                  <a:pt x="2247" y="228"/>
                </a:lnTo>
                <a:lnTo>
                  <a:pt x="0" y="2895"/>
                </a:lnTo>
                <a:lnTo>
                  <a:pt x="1689" y="405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965968" y="14455083"/>
            <a:ext cx="41287" cy="21402"/>
          </a:xfrm>
          <a:custGeom>
            <a:avLst/>
            <a:gdLst/>
            <a:ahLst/>
            <a:cxnLst/>
            <a:rect l="l" t="t" r="r" b="b"/>
            <a:pathLst>
              <a:path w="41287" h="21402">
                <a:moveTo>
                  <a:pt x="7670" y="3140"/>
                </a:moveTo>
                <a:lnTo>
                  <a:pt x="9690" y="3114"/>
                </a:lnTo>
                <a:lnTo>
                  <a:pt x="19596" y="2936"/>
                </a:lnTo>
                <a:lnTo>
                  <a:pt x="26898" y="5807"/>
                </a:lnTo>
                <a:lnTo>
                  <a:pt x="31915" y="11865"/>
                </a:lnTo>
                <a:lnTo>
                  <a:pt x="33451" y="14570"/>
                </a:lnTo>
                <a:lnTo>
                  <a:pt x="31127" y="17160"/>
                </a:lnTo>
                <a:lnTo>
                  <a:pt x="28981" y="17186"/>
                </a:lnTo>
                <a:lnTo>
                  <a:pt x="30403" y="19523"/>
                </a:lnTo>
                <a:lnTo>
                  <a:pt x="33909" y="20805"/>
                </a:lnTo>
                <a:lnTo>
                  <a:pt x="38684" y="21402"/>
                </a:lnTo>
                <a:lnTo>
                  <a:pt x="41287" y="20272"/>
                </a:lnTo>
                <a:lnTo>
                  <a:pt x="41148" y="19243"/>
                </a:lnTo>
                <a:lnTo>
                  <a:pt x="29999" y="7083"/>
                </a:lnTo>
                <a:lnTo>
                  <a:pt x="18632" y="1453"/>
                </a:lnTo>
                <a:lnTo>
                  <a:pt x="7647" y="0"/>
                </a:lnTo>
                <a:lnTo>
                  <a:pt x="3810" y="15"/>
                </a:lnTo>
                <a:lnTo>
                  <a:pt x="0" y="295"/>
                </a:lnTo>
                <a:lnTo>
                  <a:pt x="1181" y="3406"/>
                </a:lnTo>
                <a:lnTo>
                  <a:pt x="3746" y="3483"/>
                </a:lnTo>
                <a:lnTo>
                  <a:pt x="7670" y="314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983600" y="14464407"/>
            <a:ext cx="7238" cy="3009"/>
          </a:xfrm>
          <a:custGeom>
            <a:avLst/>
            <a:gdLst/>
            <a:ahLst/>
            <a:cxnLst/>
            <a:rect l="l" t="t" r="r" b="b"/>
            <a:pathLst>
              <a:path w="7238" h="3009">
                <a:moveTo>
                  <a:pt x="2641" y="12"/>
                </a:moveTo>
                <a:lnTo>
                  <a:pt x="0" y="203"/>
                </a:lnTo>
                <a:lnTo>
                  <a:pt x="1600" y="2768"/>
                </a:lnTo>
                <a:lnTo>
                  <a:pt x="4597" y="3009"/>
                </a:lnTo>
                <a:lnTo>
                  <a:pt x="7238" y="2527"/>
                </a:lnTo>
                <a:lnTo>
                  <a:pt x="4406" y="0"/>
                </a:lnTo>
                <a:lnTo>
                  <a:pt x="2641" y="1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001521" y="14458542"/>
            <a:ext cx="26250" cy="15875"/>
          </a:xfrm>
          <a:custGeom>
            <a:avLst/>
            <a:gdLst/>
            <a:ahLst/>
            <a:cxnLst/>
            <a:rect l="l" t="t" r="r" b="b"/>
            <a:pathLst>
              <a:path w="26250" h="15875">
                <a:moveTo>
                  <a:pt x="9620" y="9448"/>
                </a:moveTo>
                <a:lnTo>
                  <a:pt x="20672" y="15080"/>
                </a:lnTo>
                <a:lnTo>
                  <a:pt x="23914" y="15874"/>
                </a:lnTo>
                <a:lnTo>
                  <a:pt x="26250" y="14173"/>
                </a:lnTo>
                <a:lnTo>
                  <a:pt x="25603" y="8699"/>
                </a:lnTo>
                <a:lnTo>
                  <a:pt x="22961" y="5448"/>
                </a:lnTo>
                <a:lnTo>
                  <a:pt x="18135" y="4140"/>
                </a:lnTo>
                <a:lnTo>
                  <a:pt x="18973" y="7454"/>
                </a:lnTo>
                <a:lnTo>
                  <a:pt x="16421" y="9448"/>
                </a:lnTo>
                <a:lnTo>
                  <a:pt x="13055" y="7937"/>
                </a:lnTo>
                <a:lnTo>
                  <a:pt x="8839" y="3428"/>
                </a:lnTo>
                <a:lnTo>
                  <a:pt x="4965" y="838"/>
                </a:lnTo>
                <a:lnTo>
                  <a:pt x="1193" y="0"/>
                </a:lnTo>
                <a:lnTo>
                  <a:pt x="0" y="152"/>
                </a:lnTo>
                <a:lnTo>
                  <a:pt x="9620" y="944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934822" y="14830535"/>
            <a:ext cx="28511" cy="45148"/>
          </a:xfrm>
          <a:custGeom>
            <a:avLst/>
            <a:gdLst/>
            <a:ahLst/>
            <a:cxnLst/>
            <a:rect l="l" t="t" r="r" b="b"/>
            <a:pathLst>
              <a:path w="28511" h="45148">
                <a:moveTo>
                  <a:pt x="12" y="0"/>
                </a:moveTo>
                <a:lnTo>
                  <a:pt x="0" y="2146"/>
                </a:lnTo>
                <a:lnTo>
                  <a:pt x="5016" y="5359"/>
                </a:lnTo>
                <a:lnTo>
                  <a:pt x="7924" y="13423"/>
                </a:lnTo>
                <a:lnTo>
                  <a:pt x="10922" y="21983"/>
                </a:lnTo>
                <a:lnTo>
                  <a:pt x="16425" y="35622"/>
                </a:lnTo>
                <a:lnTo>
                  <a:pt x="24412" y="44232"/>
                </a:lnTo>
                <a:lnTo>
                  <a:pt x="27228" y="45148"/>
                </a:lnTo>
                <a:lnTo>
                  <a:pt x="28511" y="44348"/>
                </a:lnTo>
                <a:lnTo>
                  <a:pt x="23749" y="42710"/>
                </a:lnTo>
                <a:lnTo>
                  <a:pt x="21170" y="34797"/>
                </a:lnTo>
                <a:lnTo>
                  <a:pt x="18084" y="25679"/>
                </a:lnTo>
                <a:lnTo>
                  <a:pt x="13053" y="12006"/>
                </a:lnTo>
                <a:lnTo>
                  <a:pt x="5882" y="1933"/>
                </a:lnTo>
                <a:lnTo>
                  <a:pt x="2590" y="215"/>
                </a:lnTo>
                <a:lnTo>
                  <a:pt x="12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947755" y="14830648"/>
            <a:ext cx="29972" cy="44780"/>
          </a:xfrm>
          <a:custGeom>
            <a:avLst/>
            <a:gdLst/>
            <a:ahLst/>
            <a:cxnLst/>
            <a:rect l="l" t="t" r="r" b="b"/>
            <a:pathLst>
              <a:path w="29972" h="44780">
                <a:moveTo>
                  <a:pt x="5359" y="4191"/>
                </a:moveTo>
                <a:lnTo>
                  <a:pt x="8623" y="12979"/>
                </a:lnTo>
                <a:lnTo>
                  <a:pt x="12115" y="22250"/>
                </a:lnTo>
                <a:lnTo>
                  <a:pt x="18128" y="36527"/>
                </a:lnTo>
                <a:lnTo>
                  <a:pt x="26232" y="44608"/>
                </a:lnTo>
                <a:lnTo>
                  <a:pt x="29362" y="44780"/>
                </a:lnTo>
                <a:lnTo>
                  <a:pt x="29971" y="44488"/>
                </a:lnTo>
                <a:lnTo>
                  <a:pt x="25298" y="42176"/>
                </a:lnTo>
                <a:lnTo>
                  <a:pt x="22339" y="33959"/>
                </a:lnTo>
                <a:lnTo>
                  <a:pt x="19164" y="25247"/>
                </a:lnTo>
                <a:lnTo>
                  <a:pt x="13580" y="11605"/>
                </a:lnTo>
                <a:lnTo>
                  <a:pt x="5771" y="1771"/>
                </a:lnTo>
                <a:lnTo>
                  <a:pt x="1181" y="0"/>
                </a:lnTo>
                <a:lnTo>
                  <a:pt x="0" y="1219"/>
                </a:lnTo>
                <a:lnTo>
                  <a:pt x="5359" y="419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970382" y="14843304"/>
            <a:ext cx="21475" cy="32524"/>
          </a:xfrm>
          <a:custGeom>
            <a:avLst/>
            <a:gdLst/>
            <a:ahLst/>
            <a:cxnLst/>
            <a:rect l="l" t="t" r="r" b="b"/>
            <a:pathLst>
              <a:path w="21475" h="32524">
                <a:moveTo>
                  <a:pt x="6959" y="1917"/>
                </a:moveTo>
                <a:lnTo>
                  <a:pt x="0" y="0"/>
                </a:lnTo>
                <a:lnTo>
                  <a:pt x="1193" y="2209"/>
                </a:lnTo>
                <a:lnTo>
                  <a:pt x="2717" y="6515"/>
                </a:lnTo>
                <a:lnTo>
                  <a:pt x="4660" y="11950"/>
                </a:lnTo>
                <a:lnTo>
                  <a:pt x="4787" y="12268"/>
                </a:lnTo>
                <a:lnTo>
                  <a:pt x="10584" y="25518"/>
                </a:lnTo>
                <a:lnTo>
                  <a:pt x="20306" y="32524"/>
                </a:lnTo>
                <a:lnTo>
                  <a:pt x="21475" y="32219"/>
                </a:lnTo>
                <a:lnTo>
                  <a:pt x="15303" y="27304"/>
                </a:lnTo>
                <a:lnTo>
                  <a:pt x="13093" y="20561"/>
                </a:lnTo>
                <a:lnTo>
                  <a:pt x="11099" y="14541"/>
                </a:lnTo>
                <a:lnTo>
                  <a:pt x="8889" y="7810"/>
                </a:lnTo>
                <a:lnTo>
                  <a:pt x="6959" y="191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929152" y="14817072"/>
            <a:ext cx="25679" cy="8077"/>
          </a:xfrm>
          <a:custGeom>
            <a:avLst/>
            <a:gdLst/>
            <a:ahLst/>
            <a:cxnLst/>
            <a:rect l="l" t="t" r="r" b="b"/>
            <a:pathLst>
              <a:path w="25679" h="8077">
                <a:moveTo>
                  <a:pt x="20193" y="7721"/>
                </a:moveTo>
                <a:lnTo>
                  <a:pt x="23012" y="7480"/>
                </a:lnTo>
                <a:lnTo>
                  <a:pt x="25679" y="5448"/>
                </a:lnTo>
                <a:lnTo>
                  <a:pt x="25031" y="2730"/>
                </a:lnTo>
                <a:lnTo>
                  <a:pt x="21882" y="2413"/>
                </a:lnTo>
                <a:lnTo>
                  <a:pt x="14643" y="2552"/>
                </a:lnTo>
                <a:lnTo>
                  <a:pt x="10845" y="2578"/>
                </a:lnTo>
                <a:lnTo>
                  <a:pt x="6248" y="1130"/>
                </a:lnTo>
                <a:lnTo>
                  <a:pt x="3657" y="0"/>
                </a:lnTo>
                <a:lnTo>
                  <a:pt x="736" y="190"/>
                </a:lnTo>
                <a:lnTo>
                  <a:pt x="0" y="2806"/>
                </a:lnTo>
                <a:lnTo>
                  <a:pt x="596" y="4165"/>
                </a:lnTo>
                <a:lnTo>
                  <a:pt x="2717" y="6858"/>
                </a:lnTo>
                <a:lnTo>
                  <a:pt x="7391" y="8077"/>
                </a:lnTo>
                <a:lnTo>
                  <a:pt x="14782" y="7950"/>
                </a:lnTo>
                <a:lnTo>
                  <a:pt x="20193" y="772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004079" y="14817879"/>
            <a:ext cx="21170" cy="60921"/>
          </a:xfrm>
          <a:custGeom>
            <a:avLst/>
            <a:gdLst/>
            <a:ahLst/>
            <a:cxnLst/>
            <a:rect l="l" t="t" r="r" b="b"/>
            <a:pathLst>
              <a:path w="21170" h="60921">
                <a:moveTo>
                  <a:pt x="3301" y="58013"/>
                </a:moveTo>
                <a:lnTo>
                  <a:pt x="6946" y="60921"/>
                </a:lnTo>
                <a:lnTo>
                  <a:pt x="11468" y="60858"/>
                </a:lnTo>
                <a:lnTo>
                  <a:pt x="15646" y="60248"/>
                </a:lnTo>
                <a:lnTo>
                  <a:pt x="19799" y="57556"/>
                </a:lnTo>
                <a:lnTo>
                  <a:pt x="21170" y="53035"/>
                </a:lnTo>
                <a:lnTo>
                  <a:pt x="20573" y="48437"/>
                </a:lnTo>
                <a:lnTo>
                  <a:pt x="16840" y="45554"/>
                </a:lnTo>
                <a:lnTo>
                  <a:pt x="16421" y="42633"/>
                </a:lnTo>
                <a:lnTo>
                  <a:pt x="17779" y="38176"/>
                </a:lnTo>
                <a:lnTo>
                  <a:pt x="20192" y="33286"/>
                </a:lnTo>
                <a:lnTo>
                  <a:pt x="20065" y="28219"/>
                </a:lnTo>
                <a:lnTo>
                  <a:pt x="17525" y="23037"/>
                </a:lnTo>
                <a:lnTo>
                  <a:pt x="16179" y="19545"/>
                </a:lnTo>
                <a:lnTo>
                  <a:pt x="16560" y="16713"/>
                </a:lnTo>
                <a:lnTo>
                  <a:pt x="20586" y="12877"/>
                </a:lnTo>
                <a:lnTo>
                  <a:pt x="21170" y="9207"/>
                </a:lnTo>
                <a:lnTo>
                  <a:pt x="20015" y="6096"/>
                </a:lnTo>
                <a:lnTo>
                  <a:pt x="19342" y="4305"/>
                </a:lnTo>
                <a:lnTo>
                  <a:pt x="17068" y="0"/>
                </a:lnTo>
                <a:lnTo>
                  <a:pt x="10744" y="88"/>
                </a:lnTo>
                <a:lnTo>
                  <a:pt x="3162" y="647"/>
                </a:lnTo>
                <a:lnTo>
                  <a:pt x="952" y="4483"/>
                </a:lnTo>
                <a:lnTo>
                  <a:pt x="0" y="10007"/>
                </a:lnTo>
                <a:lnTo>
                  <a:pt x="1790" y="12788"/>
                </a:lnTo>
                <a:lnTo>
                  <a:pt x="4470" y="12103"/>
                </a:lnTo>
                <a:lnTo>
                  <a:pt x="4838" y="11112"/>
                </a:lnTo>
                <a:lnTo>
                  <a:pt x="5626" y="6350"/>
                </a:lnTo>
                <a:lnTo>
                  <a:pt x="8470" y="5803"/>
                </a:lnTo>
                <a:lnTo>
                  <a:pt x="11671" y="5727"/>
                </a:lnTo>
                <a:lnTo>
                  <a:pt x="14312" y="8940"/>
                </a:lnTo>
                <a:lnTo>
                  <a:pt x="14249" y="12344"/>
                </a:lnTo>
                <a:lnTo>
                  <a:pt x="12560" y="13639"/>
                </a:lnTo>
                <a:lnTo>
                  <a:pt x="9448" y="15684"/>
                </a:lnTo>
                <a:lnTo>
                  <a:pt x="8724" y="18110"/>
                </a:lnTo>
                <a:lnTo>
                  <a:pt x="10223" y="21412"/>
                </a:lnTo>
                <a:lnTo>
                  <a:pt x="13182" y="27228"/>
                </a:lnTo>
                <a:lnTo>
                  <a:pt x="14350" y="32677"/>
                </a:lnTo>
                <a:lnTo>
                  <a:pt x="10388" y="40005"/>
                </a:lnTo>
                <a:lnTo>
                  <a:pt x="9080" y="44335"/>
                </a:lnTo>
                <a:lnTo>
                  <a:pt x="9969" y="46431"/>
                </a:lnTo>
                <a:lnTo>
                  <a:pt x="13893" y="48628"/>
                </a:lnTo>
                <a:lnTo>
                  <a:pt x="15163" y="51219"/>
                </a:lnTo>
                <a:lnTo>
                  <a:pt x="13830" y="54013"/>
                </a:lnTo>
                <a:lnTo>
                  <a:pt x="10286" y="55067"/>
                </a:lnTo>
                <a:lnTo>
                  <a:pt x="6515" y="53746"/>
                </a:lnTo>
                <a:lnTo>
                  <a:pt x="5295" y="49618"/>
                </a:lnTo>
                <a:lnTo>
                  <a:pt x="1917" y="48628"/>
                </a:lnTo>
                <a:lnTo>
                  <a:pt x="380" y="51879"/>
                </a:lnTo>
                <a:lnTo>
                  <a:pt x="3301" y="5801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906829" y="14813889"/>
            <a:ext cx="20675" cy="62509"/>
          </a:xfrm>
          <a:custGeom>
            <a:avLst/>
            <a:gdLst/>
            <a:ahLst/>
            <a:cxnLst/>
            <a:rect l="l" t="t" r="r" b="b"/>
            <a:pathLst>
              <a:path w="20675" h="62509">
                <a:moveTo>
                  <a:pt x="18783" y="58381"/>
                </a:moveTo>
                <a:lnTo>
                  <a:pt x="20269" y="55549"/>
                </a:lnTo>
                <a:lnTo>
                  <a:pt x="20675" y="51981"/>
                </a:lnTo>
                <a:lnTo>
                  <a:pt x="17703" y="49885"/>
                </a:lnTo>
                <a:lnTo>
                  <a:pt x="16611" y="50304"/>
                </a:lnTo>
                <a:lnTo>
                  <a:pt x="14160" y="54711"/>
                </a:lnTo>
                <a:lnTo>
                  <a:pt x="10693" y="56997"/>
                </a:lnTo>
                <a:lnTo>
                  <a:pt x="8102" y="56413"/>
                </a:lnTo>
                <a:lnTo>
                  <a:pt x="6362" y="53149"/>
                </a:lnTo>
                <a:lnTo>
                  <a:pt x="7188" y="49885"/>
                </a:lnTo>
                <a:lnTo>
                  <a:pt x="9893" y="47129"/>
                </a:lnTo>
                <a:lnTo>
                  <a:pt x="10972" y="43319"/>
                </a:lnTo>
                <a:lnTo>
                  <a:pt x="9893" y="40868"/>
                </a:lnTo>
                <a:lnTo>
                  <a:pt x="7848" y="36309"/>
                </a:lnTo>
                <a:lnTo>
                  <a:pt x="7365" y="31419"/>
                </a:lnTo>
                <a:lnTo>
                  <a:pt x="8623" y="26441"/>
                </a:lnTo>
                <a:lnTo>
                  <a:pt x="10286" y="19888"/>
                </a:lnTo>
                <a:lnTo>
                  <a:pt x="10223" y="15620"/>
                </a:lnTo>
                <a:lnTo>
                  <a:pt x="6184" y="12763"/>
                </a:lnTo>
                <a:lnTo>
                  <a:pt x="6032" y="8724"/>
                </a:lnTo>
                <a:lnTo>
                  <a:pt x="8039" y="5740"/>
                </a:lnTo>
                <a:lnTo>
                  <a:pt x="10947" y="5854"/>
                </a:lnTo>
                <a:lnTo>
                  <a:pt x="13703" y="7912"/>
                </a:lnTo>
                <a:lnTo>
                  <a:pt x="14884" y="10782"/>
                </a:lnTo>
                <a:lnTo>
                  <a:pt x="17945" y="12484"/>
                </a:lnTo>
                <a:lnTo>
                  <a:pt x="19938" y="9740"/>
                </a:lnTo>
                <a:lnTo>
                  <a:pt x="19443" y="8191"/>
                </a:lnTo>
                <a:lnTo>
                  <a:pt x="18275" y="2755"/>
                </a:lnTo>
                <a:lnTo>
                  <a:pt x="13144" y="0"/>
                </a:lnTo>
                <a:lnTo>
                  <a:pt x="6007" y="101"/>
                </a:lnTo>
                <a:lnTo>
                  <a:pt x="2247" y="2654"/>
                </a:lnTo>
                <a:lnTo>
                  <a:pt x="0" y="6413"/>
                </a:lnTo>
                <a:lnTo>
                  <a:pt x="152" y="12318"/>
                </a:lnTo>
                <a:lnTo>
                  <a:pt x="2425" y="14960"/>
                </a:lnTo>
                <a:lnTo>
                  <a:pt x="4406" y="18275"/>
                </a:lnTo>
                <a:lnTo>
                  <a:pt x="4406" y="21259"/>
                </a:lnTo>
                <a:lnTo>
                  <a:pt x="2451" y="24460"/>
                </a:lnTo>
                <a:lnTo>
                  <a:pt x="749" y="30645"/>
                </a:lnTo>
                <a:lnTo>
                  <a:pt x="749" y="34404"/>
                </a:lnTo>
                <a:lnTo>
                  <a:pt x="2501" y="37325"/>
                </a:lnTo>
                <a:lnTo>
                  <a:pt x="3975" y="41630"/>
                </a:lnTo>
                <a:lnTo>
                  <a:pt x="4013" y="45224"/>
                </a:lnTo>
                <a:lnTo>
                  <a:pt x="2628" y="47955"/>
                </a:lnTo>
                <a:lnTo>
                  <a:pt x="647" y="51498"/>
                </a:lnTo>
                <a:lnTo>
                  <a:pt x="126" y="52552"/>
                </a:lnTo>
                <a:lnTo>
                  <a:pt x="774" y="55676"/>
                </a:lnTo>
                <a:lnTo>
                  <a:pt x="1701" y="59880"/>
                </a:lnTo>
                <a:lnTo>
                  <a:pt x="5181" y="62509"/>
                </a:lnTo>
                <a:lnTo>
                  <a:pt x="9651" y="62471"/>
                </a:lnTo>
                <a:lnTo>
                  <a:pt x="14122" y="61772"/>
                </a:lnTo>
                <a:lnTo>
                  <a:pt x="16128" y="60528"/>
                </a:lnTo>
                <a:lnTo>
                  <a:pt x="18783" y="5838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922968" y="14877657"/>
            <a:ext cx="82867" cy="8990"/>
          </a:xfrm>
          <a:custGeom>
            <a:avLst/>
            <a:gdLst/>
            <a:ahLst/>
            <a:cxnLst/>
            <a:rect l="l" t="t" r="r" b="b"/>
            <a:pathLst>
              <a:path w="82867" h="8990">
                <a:moveTo>
                  <a:pt x="8674" y="2044"/>
                </a:moveTo>
                <a:lnTo>
                  <a:pt x="4635" y="266"/>
                </a:lnTo>
                <a:lnTo>
                  <a:pt x="1384" y="0"/>
                </a:lnTo>
                <a:lnTo>
                  <a:pt x="0" y="2679"/>
                </a:lnTo>
                <a:lnTo>
                  <a:pt x="457" y="4025"/>
                </a:lnTo>
                <a:lnTo>
                  <a:pt x="8476" y="7290"/>
                </a:lnTo>
                <a:lnTo>
                  <a:pt x="22911" y="8708"/>
                </a:lnTo>
                <a:lnTo>
                  <a:pt x="38506" y="8990"/>
                </a:lnTo>
                <a:lnTo>
                  <a:pt x="48260" y="8877"/>
                </a:lnTo>
                <a:lnTo>
                  <a:pt x="60502" y="8661"/>
                </a:lnTo>
                <a:lnTo>
                  <a:pt x="68745" y="8559"/>
                </a:lnTo>
                <a:lnTo>
                  <a:pt x="70853" y="8775"/>
                </a:lnTo>
                <a:lnTo>
                  <a:pt x="75044" y="8559"/>
                </a:lnTo>
                <a:lnTo>
                  <a:pt x="78600" y="7505"/>
                </a:lnTo>
                <a:lnTo>
                  <a:pt x="81673" y="5537"/>
                </a:lnTo>
                <a:lnTo>
                  <a:pt x="82867" y="2882"/>
                </a:lnTo>
                <a:lnTo>
                  <a:pt x="79781" y="863"/>
                </a:lnTo>
                <a:lnTo>
                  <a:pt x="76555" y="2006"/>
                </a:lnTo>
                <a:lnTo>
                  <a:pt x="73228" y="3543"/>
                </a:lnTo>
                <a:lnTo>
                  <a:pt x="69469" y="3746"/>
                </a:lnTo>
                <a:lnTo>
                  <a:pt x="44304" y="3726"/>
                </a:lnTo>
                <a:lnTo>
                  <a:pt x="31643" y="3420"/>
                </a:lnTo>
                <a:lnTo>
                  <a:pt x="18837" y="2911"/>
                </a:lnTo>
                <a:lnTo>
                  <a:pt x="11849" y="2552"/>
                </a:lnTo>
                <a:lnTo>
                  <a:pt x="8674" y="204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960973" y="14779524"/>
            <a:ext cx="91436" cy="56311"/>
          </a:xfrm>
          <a:custGeom>
            <a:avLst/>
            <a:gdLst/>
            <a:ahLst/>
            <a:cxnLst/>
            <a:rect l="l" t="t" r="r" b="b"/>
            <a:pathLst>
              <a:path w="91436" h="56311">
                <a:moveTo>
                  <a:pt x="31468" y="54991"/>
                </a:moveTo>
                <a:lnTo>
                  <a:pt x="31569" y="52184"/>
                </a:lnTo>
                <a:lnTo>
                  <a:pt x="32738" y="40436"/>
                </a:lnTo>
                <a:lnTo>
                  <a:pt x="36611" y="34404"/>
                </a:lnTo>
                <a:lnTo>
                  <a:pt x="42948" y="34201"/>
                </a:lnTo>
                <a:lnTo>
                  <a:pt x="48105" y="33299"/>
                </a:lnTo>
                <a:lnTo>
                  <a:pt x="54251" y="32283"/>
                </a:lnTo>
                <a:lnTo>
                  <a:pt x="61071" y="31254"/>
                </a:lnTo>
                <a:lnTo>
                  <a:pt x="62456" y="31115"/>
                </a:lnTo>
                <a:lnTo>
                  <a:pt x="65097" y="31076"/>
                </a:lnTo>
                <a:lnTo>
                  <a:pt x="69149" y="34239"/>
                </a:lnTo>
                <a:lnTo>
                  <a:pt x="72857" y="34988"/>
                </a:lnTo>
                <a:lnTo>
                  <a:pt x="75613" y="33997"/>
                </a:lnTo>
                <a:lnTo>
                  <a:pt x="73454" y="31356"/>
                </a:lnTo>
                <a:lnTo>
                  <a:pt x="73949" y="27381"/>
                </a:lnTo>
                <a:lnTo>
                  <a:pt x="76108" y="25031"/>
                </a:lnTo>
                <a:lnTo>
                  <a:pt x="87932" y="16315"/>
                </a:lnTo>
                <a:lnTo>
                  <a:pt x="91436" y="5995"/>
                </a:lnTo>
                <a:lnTo>
                  <a:pt x="91081" y="2133"/>
                </a:lnTo>
                <a:lnTo>
                  <a:pt x="88224" y="0"/>
                </a:lnTo>
                <a:lnTo>
                  <a:pt x="85201" y="647"/>
                </a:lnTo>
                <a:lnTo>
                  <a:pt x="84630" y="2311"/>
                </a:lnTo>
                <a:lnTo>
                  <a:pt x="83398" y="9080"/>
                </a:lnTo>
                <a:lnTo>
                  <a:pt x="81112" y="13677"/>
                </a:lnTo>
                <a:lnTo>
                  <a:pt x="77632" y="16446"/>
                </a:lnTo>
                <a:lnTo>
                  <a:pt x="67550" y="21757"/>
                </a:lnTo>
                <a:lnTo>
                  <a:pt x="55310" y="25424"/>
                </a:lnTo>
                <a:lnTo>
                  <a:pt x="41869" y="27343"/>
                </a:lnTo>
                <a:lnTo>
                  <a:pt x="36179" y="27406"/>
                </a:lnTo>
                <a:lnTo>
                  <a:pt x="32280" y="29756"/>
                </a:lnTo>
                <a:lnTo>
                  <a:pt x="29994" y="34455"/>
                </a:lnTo>
                <a:lnTo>
                  <a:pt x="25575" y="45783"/>
                </a:lnTo>
                <a:lnTo>
                  <a:pt x="24940" y="48780"/>
                </a:lnTo>
                <a:lnTo>
                  <a:pt x="23251" y="50279"/>
                </a:lnTo>
                <a:lnTo>
                  <a:pt x="20508" y="50342"/>
                </a:lnTo>
                <a:lnTo>
                  <a:pt x="9522" y="49339"/>
                </a:lnTo>
                <a:lnTo>
                  <a:pt x="6601" y="48044"/>
                </a:lnTo>
                <a:lnTo>
                  <a:pt x="5903" y="45313"/>
                </a:lnTo>
                <a:lnTo>
                  <a:pt x="6642" y="32146"/>
                </a:lnTo>
                <a:lnTo>
                  <a:pt x="9088" y="20024"/>
                </a:lnTo>
                <a:lnTo>
                  <a:pt x="10754" y="15748"/>
                </a:lnTo>
                <a:lnTo>
                  <a:pt x="10030" y="11785"/>
                </a:lnTo>
                <a:lnTo>
                  <a:pt x="8316" y="9080"/>
                </a:lnTo>
                <a:lnTo>
                  <a:pt x="6233" y="10591"/>
                </a:lnTo>
                <a:lnTo>
                  <a:pt x="2870" y="19631"/>
                </a:lnTo>
                <a:lnTo>
                  <a:pt x="788" y="32090"/>
                </a:lnTo>
                <a:lnTo>
                  <a:pt x="0" y="48082"/>
                </a:lnTo>
                <a:lnTo>
                  <a:pt x="99" y="51866"/>
                </a:lnTo>
                <a:lnTo>
                  <a:pt x="797" y="53898"/>
                </a:lnTo>
                <a:lnTo>
                  <a:pt x="3858" y="54610"/>
                </a:lnTo>
                <a:lnTo>
                  <a:pt x="26667" y="56311"/>
                </a:lnTo>
                <a:lnTo>
                  <a:pt x="29956" y="56299"/>
                </a:lnTo>
                <a:lnTo>
                  <a:pt x="31468" y="5499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016539" y="14774936"/>
            <a:ext cx="9766" cy="7289"/>
          </a:xfrm>
          <a:custGeom>
            <a:avLst/>
            <a:gdLst/>
            <a:ahLst/>
            <a:cxnLst/>
            <a:rect l="l" t="t" r="r" b="b"/>
            <a:pathLst>
              <a:path w="9766" h="7289">
                <a:moveTo>
                  <a:pt x="4851" y="50"/>
                </a:moveTo>
                <a:lnTo>
                  <a:pt x="3886" y="76"/>
                </a:lnTo>
                <a:lnTo>
                  <a:pt x="685" y="863"/>
                </a:lnTo>
                <a:lnTo>
                  <a:pt x="0" y="4470"/>
                </a:lnTo>
                <a:lnTo>
                  <a:pt x="1219" y="7289"/>
                </a:lnTo>
                <a:lnTo>
                  <a:pt x="3962" y="6985"/>
                </a:lnTo>
                <a:lnTo>
                  <a:pt x="4457" y="6642"/>
                </a:lnTo>
                <a:lnTo>
                  <a:pt x="7226" y="3695"/>
                </a:lnTo>
                <a:lnTo>
                  <a:pt x="9766" y="2336"/>
                </a:lnTo>
                <a:lnTo>
                  <a:pt x="7073" y="0"/>
                </a:lnTo>
                <a:lnTo>
                  <a:pt x="4851" y="5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012150" y="14790881"/>
            <a:ext cx="12331" cy="6057"/>
          </a:xfrm>
          <a:custGeom>
            <a:avLst/>
            <a:gdLst/>
            <a:ahLst/>
            <a:cxnLst/>
            <a:rect l="l" t="t" r="r" b="b"/>
            <a:pathLst>
              <a:path w="12331" h="6057">
                <a:moveTo>
                  <a:pt x="4241" y="6032"/>
                </a:moveTo>
                <a:lnTo>
                  <a:pt x="8026" y="4978"/>
                </a:lnTo>
                <a:lnTo>
                  <a:pt x="12331" y="1739"/>
                </a:lnTo>
                <a:lnTo>
                  <a:pt x="9448" y="1663"/>
                </a:lnTo>
                <a:lnTo>
                  <a:pt x="6629" y="1143"/>
                </a:lnTo>
                <a:lnTo>
                  <a:pt x="3314" y="50"/>
                </a:lnTo>
                <a:lnTo>
                  <a:pt x="723" y="0"/>
                </a:lnTo>
                <a:lnTo>
                  <a:pt x="0" y="3352"/>
                </a:lnTo>
                <a:lnTo>
                  <a:pt x="2908" y="6057"/>
                </a:lnTo>
                <a:lnTo>
                  <a:pt x="4241" y="603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001295" y="14772449"/>
            <a:ext cx="11379" cy="8509"/>
          </a:xfrm>
          <a:custGeom>
            <a:avLst/>
            <a:gdLst/>
            <a:ahLst/>
            <a:cxnLst/>
            <a:rect l="l" t="t" r="r" b="b"/>
            <a:pathLst>
              <a:path w="11379" h="8509">
                <a:moveTo>
                  <a:pt x="6946" y="0"/>
                </a:moveTo>
                <a:lnTo>
                  <a:pt x="3060" y="1155"/>
                </a:lnTo>
                <a:lnTo>
                  <a:pt x="0" y="4229"/>
                </a:lnTo>
                <a:lnTo>
                  <a:pt x="939" y="7416"/>
                </a:lnTo>
                <a:lnTo>
                  <a:pt x="3708" y="8509"/>
                </a:lnTo>
                <a:lnTo>
                  <a:pt x="5968" y="7188"/>
                </a:lnTo>
                <a:lnTo>
                  <a:pt x="7708" y="3492"/>
                </a:lnTo>
                <a:lnTo>
                  <a:pt x="11379" y="0"/>
                </a:lnTo>
                <a:lnTo>
                  <a:pt x="6946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975853" y="14806096"/>
            <a:ext cx="8585" cy="10452"/>
          </a:xfrm>
          <a:custGeom>
            <a:avLst/>
            <a:gdLst/>
            <a:ahLst/>
            <a:cxnLst/>
            <a:rect l="l" t="t" r="r" b="b"/>
            <a:pathLst>
              <a:path w="8585" h="10452">
                <a:moveTo>
                  <a:pt x="5588" y="635"/>
                </a:moveTo>
                <a:lnTo>
                  <a:pt x="1587" y="3327"/>
                </a:lnTo>
                <a:lnTo>
                  <a:pt x="0" y="7442"/>
                </a:lnTo>
                <a:lnTo>
                  <a:pt x="2273" y="10452"/>
                </a:lnTo>
                <a:lnTo>
                  <a:pt x="3505" y="10375"/>
                </a:lnTo>
                <a:lnTo>
                  <a:pt x="5702" y="8496"/>
                </a:lnTo>
                <a:lnTo>
                  <a:pt x="6235" y="4343"/>
                </a:lnTo>
                <a:lnTo>
                  <a:pt x="8585" y="0"/>
                </a:lnTo>
                <a:lnTo>
                  <a:pt x="5588" y="63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068133" y="14799411"/>
            <a:ext cx="19075" cy="10972"/>
          </a:xfrm>
          <a:custGeom>
            <a:avLst/>
            <a:gdLst/>
            <a:ahLst/>
            <a:cxnLst/>
            <a:rect l="l" t="t" r="r" b="b"/>
            <a:pathLst>
              <a:path w="19075" h="10972">
                <a:moveTo>
                  <a:pt x="15887" y="2260"/>
                </a:moveTo>
                <a:lnTo>
                  <a:pt x="12611" y="457"/>
                </a:lnTo>
                <a:lnTo>
                  <a:pt x="8953" y="25"/>
                </a:lnTo>
                <a:lnTo>
                  <a:pt x="0" y="0"/>
                </a:lnTo>
                <a:lnTo>
                  <a:pt x="2451" y="10972"/>
                </a:lnTo>
                <a:lnTo>
                  <a:pt x="8547" y="8267"/>
                </a:lnTo>
                <a:lnTo>
                  <a:pt x="12700" y="5626"/>
                </a:lnTo>
                <a:lnTo>
                  <a:pt x="16002" y="5118"/>
                </a:lnTo>
                <a:lnTo>
                  <a:pt x="19075" y="4991"/>
                </a:lnTo>
                <a:lnTo>
                  <a:pt x="15887" y="226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082634" y="14784245"/>
            <a:ext cx="8458" cy="10782"/>
          </a:xfrm>
          <a:custGeom>
            <a:avLst/>
            <a:gdLst/>
            <a:ahLst/>
            <a:cxnLst/>
            <a:rect l="l" t="t" r="r" b="b"/>
            <a:pathLst>
              <a:path w="8458" h="10782">
                <a:moveTo>
                  <a:pt x="5664" y="673"/>
                </a:moveTo>
                <a:lnTo>
                  <a:pt x="1778" y="3619"/>
                </a:lnTo>
                <a:lnTo>
                  <a:pt x="0" y="7124"/>
                </a:lnTo>
                <a:lnTo>
                  <a:pt x="1308" y="9918"/>
                </a:lnTo>
                <a:lnTo>
                  <a:pt x="4038" y="10782"/>
                </a:lnTo>
                <a:lnTo>
                  <a:pt x="6350" y="8724"/>
                </a:lnTo>
                <a:lnTo>
                  <a:pt x="6692" y="4775"/>
                </a:lnTo>
                <a:lnTo>
                  <a:pt x="7353" y="2197"/>
                </a:lnTo>
                <a:lnTo>
                  <a:pt x="8458" y="0"/>
                </a:lnTo>
                <a:lnTo>
                  <a:pt x="5664" y="67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094438" y="14788367"/>
            <a:ext cx="11214" cy="8801"/>
          </a:xfrm>
          <a:custGeom>
            <a:avLst/>
            <a:gdLst/>
            <a:ahLst/>
            <a:cxnLst/>
            <a:rect l="l" t="t" r="r" b="b"/>
            <a:pathLst>
              <a:path w="11214" h="8801">
                <a:moveTo>
                  <a:pt x="6883" y="0"/>
                </a:moveTo>
                <a:lnTo>
                  <a:pt x="3035" y="1244"/>
                </a:lnTo>
                <a:lnTo>
                  <a:pt x="0" y="4483"/>
                </a:lnTo>
                <a:lnTo>
                  <a:pt x="977" y="7721"/>
                </a:lnTo>
                <a:lnTo>
                  <a:pt x="3733" y="8801"/>
                </a:lnTo>
                <a:lnTo>
                  <a:pt x="5943" y="7429"/>
                </a:lnTo>
                <a:lnTo>
                  <a:pt x="7581" y="3619"/>
                </a:lnTo>
                <a:lnTo>
                  <a:pt x="11214" y="38"/>
                </a:lnTo>
                <a:lnTo>
                  <a:pt x="6883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090776" y="14801655"/>
            <a:ext cx="12827" cy="6184"/>
          </a:xfrm>
          <a:custGeom>
            <a:avLst/>
            <a:gdLst/>
            <a:ahLst/>
            <a:cxnLst/>
            <a:rect l="l" t="t" r="r" b="b"/>
            <a:pathLst>
              <a:path w="12826" h="6184">
                <a:moveTo>
                  <a:pt x="4457" y="6184"/>
                </a:moveTo>
                <a:lnTo>
                  <a:pt x="6095" y="5981"/>
                </a:lnTo>
                <a:lnTo>
                  <a:pt x="8813" y="4978"/>
                </a:lnTo>
                <a:lnTo>
                  <a:pt x="12826" y="1841"/>
                </a:lnTo>
                <a:lnTo>
                  <a:pt x="9880" y="1790"/>
                </a:lnTo>
                <a:lnTo>
                  <a:pt x="6934" y="1244"/>
                </a:lnTo>
                <a:lnTo>
                  <a:pt x="3428" y="88"/>
                </a:lnTo>
                <a:lnTo>
                  <a:pt x="698" y="0"/>
                </a:lnTo>
                <a:lnTo>
                  <a:pt x="0" y="2552"/>
                </a:lnTo>
                <a:lnTo>
                  <a:pt x="1943" y="5791"/>
                </a:lnTo>
                <a:lnTo>
                  <a:pt x="4457" y="618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994527" y="14787373"/>
            <a:ext cx="8915" cy="9893"/>
          </a:xfrm>
          <a:custGeom>
            <a:avLst/>
            <a:gdLst/>
            <a:ahLst/>
            <a:cxnLst/>
            <a:rect l="l" t="t" r="r" b="b"/>
            <a:pathLst>
              <a:path w="8915" h="9893">
                <a:moveTo>
                  <a:pt x="0" y="7556"/>
                </a:moveTo>
                <a:lnTo>
                  <a:pt x="3225" y="9893"/>
                </a:lnTo>
                <a:lnTo>
                  <a:pt x="6934" y="7518"/>
                </a:lnTo>
                <a:lnTo>
                  <a:pt x="8915" y="2743"/>
                </a:lnTo>
                <a:lnTo>
                  <a:pt x="8890" y="0"/>
                </a:lnTo>
                <a:lnTo>
                  <a:pt x="4368" y="3327"/>
                </a:lnTo>
                <a:lnTo>
                  <a:pt x="1333" y="4622"/>
                </a:lnTo>
                <a:lnTo>
                  <a:pt x="0" y="755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943621" y="14773231"/>
            <a:ext cx="18072" cy="10833"/>
          </a:xfrm>
          <a:custGeom>
            <a:avLst/>
            <a:gdLst/>
            <a:ahLst/>
            <a:cxnLst/>
            <a:rect l="l" t="t" r="r" b="b"/>
            <a:pathLst>
              <a:path w="18072" h="10833">
                <a:moveTo>
                  <a:pt x="9283" y="266"/>
                </a:moveTo>
                <a:lnTo>
                  <a:pt x="5854" y="812"/>
                </a:lnTo>
                <a:lnTo>
                  <a:pt x="2844" y="2705"/>
                </a:lnTo>
                <a:lnTo>
                  <a:pt x="0" y="5448"/>
                </a:lnTo>
                <a:lnTo>
                  <a:pt x="3086" y="5473"/>
                </a:lnTo>
                <a:lnTo>
                  <a:pt x="6299" y="5918"/>
                </a:lnTo>
                <a:lnTo>
                  <a:pt x="10566" y="8458"/>
                </a:lnTo>
                <a:lnTo>
                  <a:pt x="16763" y="10833"/>
                </a:lnTo>
                <a:lnTo>
                  <a:pt x="18072" y="0"/>
                </a:lnTo>
                <a:lnTo>
                  <a:pt x="9283" y="26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924750" y="14757551"/>
            <a:ext cx="8521" cy="8343"/>
          </a:xfrm>
          <a:custGeom>
            <a:avLst/>
            <a:gdLst/>
            <a:ahLst/>
            <a:cxnLst/>
            <a:rect l="l" t="t" r="r" b="b"/>
            <a:pathLst>
              <a:path w="8521" h="8343">
                <a:moveTo>
                  <a:pt x="5892" y="8343"/>
                </a:moveTo>
                <a:lnTo>
                  <a:pt x="8521" y="6019"/>
                </a:lnTo>
                <a:lnTo>
                  <a:pt x="7886" y="2273"/>
                </a:lnTo>
                <a:lnTo>
                  <a:pt x="3975" y="292"/>
                </a:lnTo>
                <a:lnTo>
                  <a:pt x="0" y="0"/>
                </a:lnTo>
                <a:lnTo>
                  <a:pt x="1993" y="4038"/>
                </a:lnTo>
                <a:lnTo>
                  <a:pt x="3606" y="7023"/>
                </a:lnTo>
                <a:lnTo>
                  <a:pt x="5892" y="834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907828" y="14761132"/>
            <a:ext cx="9766" cy="6896"/>
          </a:xfrm>
          <a:custGeom>
            <a:avLst/>
            <a:gdLst/>
            <a:ahLst/>
            <a:cxnLst/>
            <a:rect l="l" t="t" r="r" b="b"/>
            <a:pathLst>
              <a:path w="9766" h="6896">
                <a:moveTo>
                  <a:pt x="9766" y="4279"/>
                </a:moveTo>
                <a:lnTo>
                  <a:pt x="8712" y="431"/>
                </a:lnTo>
                <a:lnTo>
                  <a:pt x="5156" y="0"/>
                </a:lnTo>
                <a:lnTo>
                  <a:pt x="419" y="749"/>
                </a:lnTo>
                <a:lnTo>
                  <a:pt x="0" y="2692"/>
                </a:lnTo>
                <a:lnTo>
                  <a:pt x="2628" y="3797"/>
                </a:lnTo>
                <a:lnTo>
                  <a:pt x="5715" y="6350"/>
                </a:lnTo>
                <a:lnTo>
                  <a:pt x="8902" y="6896"/>
                </a:lnTo>
                <a:lnTo>
                  <a:pt x="9766" y="427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910984" y="14774147"/>
            <a:ext cx="18262" cy="10350"/>
          </a:xfrm>
          <a:custGeom>
            <a:avLst/>
            <a:gdLst/>
            <a:ahLst/>
            <a:cxnLst/>
            <a:rect l="l" t="t" r="r" b="b"/>
            <a:pathLst>
              <a:path w="18262" h="10350">
                <a:moveTo>
                  <a:pt x="10045" y="2451"/>
                </a:moveTo>
                <a:lnTo>
                  <a:pt x="6083" y="4902"/>
                </a:lnTo>
                <a:lnTo>
                  <a:pt x="2984" y="5333"/>
                </a:lnTo>
                <a:lnTo>
                  <a:pt x="0" y="5372"/>
                </a:lnTo>
                <a:lnTo>
                  <a:pt x="3022" y="8000"/>
                </a:lnTo>
                <a:lnTo>
                  <a:pt x="6095" y="9791"/>
                </a:lnTo>
                <a:lnTo>
                  <a:pt x="9601" y="10248"/>
                </a:lnTo>
                <a:lnTo>
                  <a:pt x="18262" y="10350"/>
                </a:lnTo>
                <a:lnTo>
                  <a:pt x="16014" y="0"/>
                </a:lnTo>
                <a:lnTo>
                  <a:pt x="10045" y="245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928658" y="14771702"/>
            <a:ext cx="10198" cy="5803"/>
          </a:xfrm>
          <a:custGeom>
            <a:avLst/>
            <a:gdLst/>
            <a:ahLst/>
            <a:cxnLst/>
            <a:rect l="l" t="t" r="r" b="b"/>
            <a:pathLst>
              <a:path w="10198" h="5803">
                <a:moveTo>
                  <a:pt x="4229" y="5181"/>
                </a:moveTo>
                <a:lnTo>
                  <a:pt x="6908" y="5803"/>
                </a:lnTo>
                <a:lnTo>
                  <a:pt x="10198" y="4203"/>
                </a:lnTo>
                <a:lnTo>
                  <a:pt x="10147" y="1346"/>
                </a:lnTo>
                <a:lnTo>
                  <a:pt x="7315" y="0"/>
                </a:lnTo>
                <a:lnTo>
                  <a:pt x="3936" y="304"/>
                </a:lnTo>
                <a:lnTo>
                  <a:pt x="0" y="0"/>
                </a:lnTo>
                <a:lnTo>
                  <a:pt x="2133" y="4000"/>
                </a:lnTo>
                <a:lnTo>
                  <a:pt x="4229" y="518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868768" y="14757126"/>
            <a:ext cx="10769" cy="7277"/>
          </a:xfrm>
          <a:custGeom>
            <a:avLst/>
            <a:gdLst/>
            <a:ahLst/>
            <a:cxnLst/>
            <a:rect l="l" t="t" r="r" b="b"/>
            <a:pathLst>
              <a:path w="10769" h="7277">
                <a:moveTo>
                  <a:pt x="4686" y="6362"/>
                </a:moveTo>
                <a:lnTo>
                  <a:pt x="7785" y="7277"/>
                </a:lnTo>
                <a:lnTo>
                  <a:pt x="10769" y="5791"/>
                </a:lnTo>
                <a:lnTo>
                  <a:pt x="10655" y="1625"/>
                </a:lnTo>
                <a:lnTo>
                  <a:pt x="7670" y="1422"/>
                </a:lnTo>
                <a:lnTo>
                  <a:pt x="4216" y="1473"/>
                </a:lnTo>
                <a:lnTo>
                  <a:pt x="0" y="0"/>
                </a:lnTo>
                <a:lnTo>
                  <a:pt x="1244" y="2755"/>
                </a:lnTo>
                <a:lnTo>
                  <a:pt x="4686" y="636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846773" y="14759439"/>
            <a:ext cx="10896" cy="6870"/>
          </a:xfrm>
          <a:custGeom>
            <a:avLst/>
            <a:gdLst/>
            <a:ahLst/>
            <a:cxnLst/>
            <a:rect l="l" t="t" r="r" b="b"/>
            <a:pathLst>
              <a:path w="10896" h="6870">
                <a:moveTo>
                  <a:pt x="4978" y="6096"/>
                </a:moveTo>
                <a:lnTo>
                  <a:pt x="7810" y="6870"/>
                </a:lnTo>
                <a:lnTo>
                  <a:pt x="10794" y="5245"/>
                </a:lnTo>
                <a:lnTo>
                  <a:pt x="10896" y="2565"/>
                </a:lnTo>
                <a:lnTo>
                  <a:pt x="8280" y="1003"/>
                </a:lnTo>
                <a:lnTo>
                  <a:pt x="4140" y="1066"/>
                </a:lnTo>
                <a:lnTo>
                  <a:pt x="0" y="0"/>
                </a:lnTo>
                <a:lnTo>
                  <a:pt x="1346" y="2679"/>
                </a:lnTo>
                <a:lnTo>
                  <a:pt x="4978" y="609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803664" y="14712857"/>
            <a:ext cx="6515" cy="11303"/>
          </a:xfrm>
          <a:custGeom>
            <a:avLst/>
            <a:gdLst/>
            <a:ahLst/>
            <a:cxnLst/>
            <a:rect l="l" t="t" r="r" b="b"/>
            <a:pathLst>
              <a:path w="6515" h="11303">
                <a:moveTo>
                  <a:pt x="0" y="7581"/>
                </a:moveTo>
                <a:lnTo>
                  <a:pt x="139" y="8204"/>
                </a:lnTo>
                <a:lnTo>
                  <a:pt x="2171" y="11302"/>
                </a:lnTo>
                <a:lnTo>
                  <a:pt x="5067" y="10883"/>
                </a:lnTo>
                <a:lnTo>
                  <a:pt x="6515" y="8381"/>
                </a:lnTo>
                <a:lnTo>
                  <a:pt x="5753" y="5841"/>
                </a:lnTo>
                <a:lnTo>
                  <a:pt x="3124" y="1904"/>
                </a:lnTo>
                <a:lnTo>
                  <a:pt x="444" y="0"/>
                </a:lnTo>
                <a:lnTo>
                  <a:pt x="482" y="4317"/>
                </a:lnTo>
                <a:lnTo>
                  <a:pt x="0" y="758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791054" y="14707420"/>
            <a:ext cx="6502" cy="11226"/>
          </a:xfrm>
          <a:custGeom>
            <a:avLst/>
            <a:gdLst/>
            <a:ahLst/>
            <a:cxnLst/>
            <a:rect l="l" t="t" r="r" b="b"/>
            <a:pathLst>
              <a:path w="6502" h="11226">
                <a:moveTo>
                  <a:pt x="5791" y="5753"/>
                </a:moveTo>
                <a:lnTo>
                  <a:pt x="3111" y="1841"/>
                </a:lnTo>
                <a:lnTo>
                  <a:pt x="558" y="0"/>
                </a:lnTo>
                <a:lnTo>
                  <a:pt x="507" y="4533"/>
                </a:lnTo>
                <a:lnTo>
                  <a:pt x="0" y="7823"/>
                </a:lnTo>
                <a:lnTo>
                  <a:pt x="2222" y="11226"/>
                </a:lnTo>
                <a:lnTo>
                  <a:pt x="5016" y="10807"/>
                </a:lnTo>
                <a:lnTo>
                  <a:pt x="6502" y="8293"/>
                </a:lnTo>
                <a:lnTo>
                  <a:pt x="5791" y="575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786881" y="14721542"/>
            <a:ext cx="10299" cy="8509"/>
          </a:xfrm>
          <a:custGeom>
            <a:avLst/>
            <a:gdLst/>
            <a:ahLst/>
            <a:cxnLst/>
            <a:rect l="l" t="t" r="r" b="b"/>
            <a:pathLst>
              <a:path w="10299" h="8509">
                <a:moveTo>
                  <a:pt x="698" y="3111"/>
                </a:moveTo>
                <a:lnTo>
                  <a:pt x="2273" y="5702"/>
                </a:lnTo>
                <a:lnTo>
                  <a:pt x="5460" y="8267"/>
                </a:lnTo>
                <a:lnTo>
                  <a:pt x="8889" y="8508"/>
                </a:lnTo>
                <a:lnTo>
                  <a:pt x="10299" y="5499"/>
                </a:lnTo>
                <a:lnTo>
                  <a:pt x="8153" y="2705"/>
                </a:lnTo>
                <a:lnTo>
                  <a:pt x="5473" y="2197"/>
                </a:lnTo>
                <a:lnTo>
                  <a:pt x="2679" y="1714"/>
                </a:lnTo>
                <a:lnTo>
                  <a:pt x="0" y="0"/>
                </a:lnTo>
                <a:lnTo>
                  <a:pt x="698" y="311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834866" y="14745839"/>
            <a:ext cx="11379" cy="6680"/>
          </a:xfrm>
          <a:custGeom>
            <a:avLst/>
            <a:gdLst/>
            <a:ahLst/>
            <a:cxnLst/>
            <a:rect l="l" t="t" r="r" b="b"/>
            <a:pathLst>
              <a:path w="11379" h="6680">
                <a:moveTo>
                  <a:pt x="7670" y="88"/>
                </a:moveTo>
                <a:lnTo>
                  <a:pt x="4356" y="0"/>
                </a:lnTo>
                <a:lnTo>
                  <a:pt x="0" y="1536"/>
                </a:lnTo>
                <a:lnTo>
                  <a:pt x="3708" y="4013"/>
                </a:lnTo>
                <a:lnTo>
                  <a:pt x="6261" y="6350"/>
                </a:lnTo>
                <a:lnTo>
                  <a:pt x="9779" y="6680"/>
                </a:lnTo>
                <a:lnTo>
                  <a:pt x="11379" y="4038"/>
                </a:lnTo>
                <a:lnTo>
                  <a:pt x="10185" y="876"/>
                </a:lnTo>
                <a:lnTo>
                  <a:pt x="7670" y="8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802944" y="14731164"/>
            <a:ext cx="9994" cy="9283"/>
          </a:xfrm>
          <a:custGeom>
            <a:avLst/>
            <a:gdLst/>
            <a:ahLst/>
            <a:cxnLst/>
            <a:rect l="l" t="t" r="r" b="b"/>
            <a:pathLst>
              <a:path w="9994" h="9283">
                <a:moveTo>
                  <a:pt x="3860" y="8153"/>
                </a:moveTo>
                <a:lnTo>
                  <a:pt x="6781" y="9283"/>
                </a:lnTo>
                <a:lnTo>
                  <a:pt x="9398" y="8293"/>
                </a:lnTo>
                <a:lnTo>
                  <a:pt x="9994" y="5562"/>
                </a:lnTo>
                <a:lnTo>
                  <a:pt x="7327" y="3289"/>
                </a:lnTo>
                <a:lnTo>
                  <a:pt x="5194" y="2679"/>
                </a:lnTo>
                <a:lnTo>
                  <a:pt x="2527" y="1981"/>
                </a:lnTo>
                <a:lnTo>
                  <a:pt x="0" y="0"/>
                </a:lnTo>
                <a:lnTo>
                  <a:pt x="495" y="3149"/>
                </a:lnTo>
                <a:lnTo>
                  <a:pt x="1752" y="5918"/>
                </a:lnTo>
                <a:lnTo>
                  <a:pt x="3860" y="815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949886" y="14750868"/>
            <a:ext cx="16408" cy="20485"/>
          </a:xfrm>
          <a:custGeom>
            <a:avLst/>
            <a:gdLst/>
            <a:ahLst/>
            <a:cxnLst/>
            <a:rect l="l" t="t" r="r" b="b"/>
            <a:pathLst>
              <a:path w="16408" h="20485">
                <a:moveTo>
                  <a:pt x="1714" y="17602"/>
                </a:moveTo>
                <a:lnTo>
                  <a:pt x="5841" y="20485"/>
                </a:lnTo>
                <a:lnTo>
                  <a:pt x="6984" y="16776"/>
                </a:lnTo>
                <a:lnTo>
                  <a:pt x="9016" y="13055"/>
                </a:lnTo>
                <a:lnTo>
                  <a:pt x="11226" y="12395"/>
                </a:lnTo>
                <a:lnTo>
                  <a:pt x="15087" y="12319"/>
                </a:lnTo>
                <a:lnTo>
                  <a:pt x="16078" y="11988"/>
                </a:lnTo>
                <a:lnTo>
                  <a:pt x="16230" y="7467"/>
                </a:lnTo>
                <a:lnTo>
                  <a:pt x="16408" y="482"/>
                </a:lnTo>
                <a:lnTo>
                  <a:pt x="13449" y="0"/>
                </a:lnTo>
                <a:lnTo>
                  <a:pt x="5892" y="25"/>
                </a:lnTo>
                <a:lnTo>
                  <a:pt x="2552" y="4025"/>
                </a:lnTo>
                <a:lnTo>
                  <a:pt x="1473" y="7772"/>
                </a:lnTo>
                <a:lnTo>
                  <a:pt x="0" y="12649"/>
                </a:lnTo>
                <a:lnTo>
                  <a:pt x="1714" y="1760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967616" y="14770155"/>
            <a:ext cx="15506" cy="22034"/>
          </a:xfrm>
          <a:custGeom>
            <a:avLst/>
            <a:gdLst/>
            <a:ahLst/>
            <a:cxnLst/>
            <a:rect l="l" t="t" r="r" b="b"/>
            <a:pathLst>
              <a:path w="15506" h="22034">
                <a:moveTo>
                  <a:pt x="1308" y="13906"/>
                </a:moveTo>
                <a:lnTo>
                  <a:pt x="2641" y="17957"/>
                </a:lnTo>
                <a:lnTo>
                  <a:pt x="6464" y="22034"/>
                </a:lnTo>
                <a:lnTo>
                  <a:pt x="12052" y="21970"/>
                </a:lnTo>
                <a:lnTo>
                  <a:pt x="11823" y="18910"/>
                </a:lnTo>
                <a:lnTo>
                  <a:pt x="10731" y="15709"/>
                </a:lnTo>
                <a:lnTo>
                  <a:pt x="12242" y="12382"/>
                </a:lnTo>
                <a:lnTo>
                  <a:pt x="15506" y="9436"/>
                </a:lnTo>
                <a:lnTo>
                  <a:pt x="12420" y="4952"/>
                </a:lnTo>
                <a:lnTo>
                  <a:pt x="9944" y="1219"/>
                </a:lnTo>
                <a:lnTo>
                  <a:pt x="7200" y="0"/>
                </a:lnTo>
                <a:lnTo>
                  <a:pt x="5130" y="1219"/>
                </a:lnTo>
                <a:lnTo>
                  <a:pt x="355" y="4851"/>
                </a:lnTo>
                <a:lnTo>
                  <a:pt x="0" y="10147"/>
                </a:lnTo>
                <a:lnTo>
                  <a:pt x="1308" y="1390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054551" y="14768476"/>
            <a:ext cx="15684" cy="22440"/>
          </a:xfrm>
          <a:custGeom>
            <a:avLst/>
            <a:gdLst/>
            <a:ahLst/>
            <a:cxnLst/>
            <a:rect l="l" t="t" r="r" b="b"/>
            <a:pathLst>
              <a:path w="15684" h="22440">
                <a:moveTo>
                  <a:pt x="4356" y="22440"/>
                </a:moveTo>
                <a:lnTo>
                  <a:pt x="9550" y="22364"/>
                </a:lnTo>
                <a:lnTo>
                  <a:pt x="13131" y="19329"/>
                </a:lnTo>
                <a:lnTo>
                  <a:pt x="14452" y="14820"/>
                </a:lnTo>
                <a:lnTo>
                  <a:pt x="15684" y="10782"/>
                </a:lnTo>
                <a:lnTo>
                  <a:pt x="14935" y="4940"/>
                </a:lnTo>
                <a:lnTo>
                  <a:pt x="9118" y="901"/>
                </a:lnTo>
                <a:lnTo>
                  <a:pt x="6337" y="0"/>
                </a:lnTo>
                <a:lnTo>
                  <a:pt x="5079" y="1003"/>
                </a:lnTo>
                <a:lnTo>
                  <a:pt x="3238" y="3619"/>
                </a:lnTo>
                <a:lnTo>
                  <a:pt x="266" y="7061"/>
                </a:lnTo>
                <a:lnTo>
                  <a:pt x="0" y="9893"/>
                </a:lnTo>
                <a:lnTo>
                  <a:pt x="3746" y="12331"/>
                </a:lnTo>
                <a:lnTo>
                  <a:pt x="5156" y="15633"/>
                </a:lnTo>
                <a:lnTo>
                  <a:pt x="4203" y="19430"/>
                </a:lnTo>
                <a:lnTo>
                  <a:pt x="1714" y="21602"/>
                </a:lnTo>
                <a:lnTo>
                  <a:pt x="4356" y="2244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971659" y="14744409"/>
            <a:ext cx="85267" cy="34734"/>
          </a:xfrm>
          <a:custGeom>
            <a:avLst/>
            <a:gdLst/>
            <a:ahLst/>
            <a:cxnLst/>
            <a:rect l="l" t="t" r="r" b="b"/>
            <a:pathLst>
              <a:path w="85267" h="34734">
                <a:moveTo>
                  <a:pt x="22567" y="34670"/>
                </a:moveTo>
                <a:lnTo>
                  <a:pt x="25006" y="32905"/>
                </a:lnTo>
                <a:lnTo>
                  <a:pt x="26225" y="30137"/>
                </a:lnTo>
                <a:lnTo>
                  <a:pt x="27787" y="27533"/>
                </a:lnTo>
                <a:lnTo>
                  <a:pt x="30327" y="26123"/>
                </a:lnTo>
                <a:lnTo>
                  <a:pt x="33947" y="23774"/>
                </a:lnTo>
                <a:lnTo>
                  <a:pt x="36944" y="20739"/>
                </a:lnTo>
                <a:lnTo>
                  <a:pt x="39446" y="18046"/>
                </a:lnTo>
                <a:lnTo>
                  <a:pt x="42684" y="17208"/>
                </a:lnTo>
                <a:lnTo>
                  <a:pt x="43433" y="20091"/>
                </a:lnTo>
                <a:lnTo>
                  <a:pt x="44627" y="22974"/>
                </a:lnTo>
                <a:lnTo>
                  <a:pt x="47497" y="23660"/>
                </a:lnTo>
                <a:lnTo>
                  <a:pt x="50418" y="20739"/>
                </a:lnTo>
                <a:lnTo>
                  <a:pt x="53390" y="19773"/>
                </a:lnTo>
                <a:lnTo>
                  <a:pt x="54013" y="23075"/>
                </a:lnTo>
                <a:lnTo>
                  <a:pt x="57061" y="23952"/>
                </a:lnTo>
                <a:lnTo>
                  <a:pt x="59435" y="25184"/>
                </a:lnTo>
                <a:lnTo>
                  <a:pt x="65519" y="30391"/>
                </a:lnTo>
                <a:lnTo>
                  <a:pt x="68770" y="32257"/>
                </a:lnTo>
                <a:lnTo>
                  <a:pt x="71437" y="32245"/>
                </a:lnTo>
                <a:lnTo>
                  <a:pt x="73634" y="31330"/>
                </a:lnTo>
                <a:lnTo>
                  <a:pt x="79781" y="28511"/>
                </a:lnTo>
                <a:lnTo>
                  <a:pt x="83718" y="25006"/>
                </a:lnTo>
                <a:lnTo>
                  <a:pt x="85191" y="21005"/>
                </a:lnTo>
                <a:lnTo>
                  <a:pt x="85267" y="16179"/>
                </a:lnTo>
                <a:lnTo>
                  <a:pt x="81800" y="11785"/>
                </a:lnTo>
                <a:lnTo>
                  <a:pt x="78905" y="10325"/>
                </a:lnTo>
                <a:lnTo>
                  <a:pt x="74675" y="10439"/>
                </a:lnTo>
                <a:lnTo>
                  <a:pt x="68910" y="10566"/>
                </a:lnTo>
                <a:lnTo>
                  <a:pt x="65582" y="6972"/>
                </a:lnTo>
                <a:lnTo>
                  <a:pt x="62890" y="4140"/>
                </a:lnTo>
                <a:lnTo>
                  <a:pt x="59651" y="673"/>
                </a:lnTo>
                <a:lnTo>
                  <a:pt x="56616" y="0"/>
                </a:lnTo>
                <a:lnTo>
                  <a:pt x="55422" y="939"/>
                </a:lnTo>
                <a:lnTo>
                  <a:pt x="56121" y="3708"/>
                </a:lnTo>
                <a:lnTo>
                  <a:pt x="57759" y="6146"/>
                </a:lnTo>
                <a:lnTo>
                  <a:pt x="60477" y="8407"/>
                </a:lnTo>
                <a:lnTo>
                  <a:pt x="63042" y="10299"/>
                </a:lnTo>
                <a:lnTo>
                  <a:pt x="66141" y="12103"/>
                </a:lnTo>
                <a:lnTo>
                  <a:pt x="70002" y="13893"/>
                </a:lnTo>
                <a:lnTo>
                  <a:pt x="72885" y="16382"/>
                </a:lnTo>
                <a:lnTo>
                  <a:pt x="72720" y="19100"/>
                </a:lnTo>
                <a:lnTo>
                  <a:pt x="69176" y="21450"/>
                </a:lnTo>
                <a:lnTo>
                  <a:pt x="65658" y="21894"/>
                </a:lnTo>
                <a:lnTo>
                  <a:pt x="62699" y="18186"/>
                </a:lnTo>
                <a:lnTo>
                  <a:pt x="59562" y="13347"/>
                </a:lnTo>
                <a:lnTo>
                  <a:pt x="56032" y="9067"/>
                </a:lnTo>
                <a:lnTo>
                  <a:pt x="51815" y="5168"/>
                </a:lnTo>
                <a:lnTo>
                  <a:pt x="48094" y="5829"/>
                </a:lnTo>
                <a:lnTo>
                  <a:pt x="45237" y="9410"/>
                </a:lnTo>
                <a:lnTo>
                  <a:pt x="42506" y="9690"/>
                </a:lnTo>
                <a:lnTo>
                  <a:pt x="40258" y="9410"/>
                </a:lnTo>
                <a:lnTo>
                  <a:pt x="35090" y="12395"/>
                </a:lnTo>
                <a:lnTo>
                  <a:pt x="29984" y="16548"/>
                </a:lnTo>
                <a:lnTo>
                  <a:pt x="24790" y="22161"/>
                </a:lnTo>
                <a:lnTo>
                  <a:pt x="21945" y="23571"/>
                </a:lnTo>
                <a:lnTo>
                  <a:pt x="20548" y="19964"/>
                </a:lnTo>
                <a:lnTo>
                  <a:pt x="21945" y="18770"/>
                </a:lnTo>
                <a:lnTo>
                  <a:pt x="27292" y="15024"/>
                </a:lnTo>
                <a:lnTo>
                  <a:pt x="31457" y="11696"/>
                </a:lnTo>
                <a:lnTo>
                  <a:pt x="34518" y="7581"/>
                </a:lnTo>
                <a:lnTo>
                  <a:pt x="34213" y="4698"/>
                </a:lnTo>
                <a:lnTo>
                  <a:pt x="30340" y="3009"/>
                </a:lnTo>
                <a:lnTo>
                  <a:pt x="26695" y="3060"/>
                </a:lnTo>
                <a:lnTo>
                  <a:pt x="22669" y="4000"/>
                </a:lnTo>
                <a:lnTo>
                  <a:pt x="19151" y="4622"/>
                </a:lnTo>
                <a:lnTo>
                  <a:pt x="14490" y="4698"/>
                </a:lnTo>
                <a:lnTo>
                  <a:pt x="11582" y="4292"/>
                </a:lnTo>
                <a:lnTo>
                  <a:pt x="8191" y="3378"/>
                </a:lnTo>
                <a:lnTo>
                  <a:pt x="3784" y="3111"/>
                </a:lnTo>
                <a:lnTo>
                  <a:pt x="965" y="6476"/>
                </a:lnTo>
                <a:lnTo>
                  <a:pt x="368" y="8508"/>
                </a:lnTo>
                <a:lnTo>
                  <a:pt x="0" y="11861"/>
                </a:lnTo>
                <a:lnTo>
                  <a:pt x="126" y="14427"/>
                </a:lnTo>
                <a:lnTo>
                  <a:pt x="787" y="17716"/>
                </a:lnTo>
                <a:lnTo>
                  <a:pt x="2692" y="20307"/>
                </a:lnTo>
                <a:lnTo>
                  <a:pt x="5257" y="19964"/>
                </a:lnTo>
                <a:lnTo>
                  <a:pt x="6553" y="19215"/>
                </a:lnTo>
                <a:lnTo>
                  <a:pt x="9347" y="17678"/>
                </a:lnTo>
                <a:lnTo>
                  <a:pt x="10706" y="15125"/>
                </a:lnTo>
                <a:lnTo>
                  <a:pt x="10972" y="11315"/>
                </a:lnTo>
                <a:lnTo>
                  <a:pt x="13576" y="8635"/>
                </a:lnTo>
                <a:lnTo>
                  <a:pt x="17437" y="7302"/>
                </a:lnTo>
                <a:lnTo>
                  <a:pt x="20726" y="6616"/>
                </a:lnTo>
                <a:lnTo>
                  <a:pt x="23507" y="6553"/>
                </a:lnTo>
                <a:lnTo>
                  <a:pt x="26606" y="6845"/>
                </a:lnTo>
                <a:lnTo>
                  <a:pt x="29146" y="9613"/>
                </a:lnTo>
                <a:lnTo>
                  <a:pt x="27292" y="11061"/>
                </a:lnTo>
                <a:lnTo>
                  <a:pt x="24066" y="13385"/>
                </a:lnTo>
                <a:lnTo>
                  <a:pt x="19659" y="15570"/>
                </a:lnTo>
                <a:lnTo>
                  <a:pt x="13715" y="17767"/>
                </a:lnTo>
                <a:lnTo>
                  <a:pt x="10604" y="19215"/>
                </a:lnTo>
                <a:lnTo>
                  <a:pt x="9486" y="21831"/>
                </a:lnTo>
                <a:lnTo>
                  <a:pt x="9994" y="26161"/>
                </a:lnTo>
                <a:lnTo>
                  <a:pt x="12268" y="30746"/>
                </a:lnTo>
                <a:lnTo>
                  <a:pt x="16319" y="33807"/>
                </a:lnTo>
                <a:lnTo>
                  <a:pt x="19913" y="34734"/>
                </a:lnTo>
                <a:lnTo>
                  <a:pt x="22567" y="3467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976645" y="14723739"/>
            <a:ext cx="19164" cy="19812"/>
          </a:xfrm>
          <a:custGeom>
            <a:avLst/>
            <a:gdLst/>
            <a:ahLst/>
            <a:cxnLst/>
            <a:rect l="l" t="t" r="r" b="b"/>
            <a:pathLst>
              <a:path w="19164" h="19811">
                <a:moveTo>
                  <a:pt x="19164" y="16090"/>
                </a:moveTo>
                <a:lnTo>
                  <a:pt x="18516" y="13055"/>
                </a:lnTo>
                <a:lnTo>
                  <a:pt x="15443" y="14668"/>
                </a:lnTo>
                <a:lnTo>
                  <a:pt x="12306" y="13322"/>
                </a:lnTo>
                <a:lnTo>
                  <a:pt x="3162" y="647"/>
                </a:lnTo>
                <a:lnTo>
                  <a:pt x="1524" y="0"/>
                </a:lnTo>
                <a:lnTo>
                  <a:pt x="0" y="2374"/>
                </a:lnTo>
                <a:lnTo>
                  <a:pt x="10680" y="17005"/>
                </a:lnTo>
                <a:lnTo>
                  <a:pt x="14084" y="19811"/>
                </a:lnTo>
                <a:lnTo>
                  <a:pt x="16725" y="19773"/>
                </a:lnTo>
                <a:lnTo>
                  <a:pt x="19164" y="1609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987753" y="14713121"/>
            <a:ext cx="29209" cy="35407"/>
          </a:xfrm>
          <a:custGeom>
            <a:avLst/>
            <a:gdLst/>
            <a:ahLst/>
            <a:cxnLst/>
            <a:rect l="l" t="t" r="r" b="b"/>
            <a:pathLst>
              <a:path w="29210" h="35407">
                <a:moveTo>
                  <a:pt x="2565" y="6426"/>
                </a:moveTo>
                <a:lnTo>
                  <a:pt x="0" y="5930"/>
                </a:lnTo>
                <a:lnTo>
                  <a:pt x="546" y="7365"/>
                </a:lnTo>
                <a:lnTo>
                  <a:pt x="2984" y="10464"/>
                </a:lnTo>
                <a:lnTo>
                  <a:pt x="4965" y="13677"/>
                </a:lnTo>
                <a:lnTo>
                  <a:pt x="6908" y="16789"/>
                </a:lnTo>
                <a:lnTo>
                  <a:pt x="7124" y="17094"/>
                </a:lnTo>
                <a:lnTo>
                  <a:pt x="11455" y="24168"/>
                </a:lnTo>
                <a:lnTo>
                  <a:pt x="15544" y="30860"/>
                </a:lnTo>
                <a:lnTo>
                  <a:pt x="23355" y="35001"/>
                </a:lnTo>
                <a:lnTo>
                  <a:pt x="26428" y="35407"/>
                </a:lnTo>
                <a:lnTo>
                  <a:pt x="27851" y="35051"/>
                </a:lnTo>
                <a:lnTo>
                  <a:pt x="28384" y="31991"/>
                </a:lnTo>
                <a:lnTo>
                  <a:pt x="29209" y="28282"/>
                </a:lnTo>
                <a:lnTo>
                  <a:pt x="28638" y="24028"/>
                </a:lnTo>
                <a:lnTo>
                  <a:pt x="26860" y="19265"/>
                </a:lnTo>
                <a:lnTo>
                  <a:pt x="18326" y="0"/>
                </a:lnTo>
                <a:lnTo>
                  <a:pt x="16306" y="266"/>
                </a:lnTo>
                <a:lnTo>
                  <a:pt x="15633" y="3174"/>
                </a:lnTo>
                <a:lnTo>
                  <a:pt x="16306" y="6222"/>
                </a:lnTo>
                <a:lnTo>
                  <a:pt x="18529" y="9880"/>
                </a:lnTo>
                <a:lnTo>
                  <a:pt x="21145" y="14477"/>
                </a:lnTo>
                <a:lnTo>
                  <a:pt x="22491" y="17043"/>
                </a:lnTo>
                <a:lnTo>
                  <a:pt x="24117" y="20243"/>
                </a:lnTo>
                <a:lnTo>
                  <a:pt x="25107" y="25057"/>
                </a:lnTo>
                <a:lnTo>
                  <a:pt x="22682" y="27863"/>
                </a:lnTo>
                <a:lnTo>
                  <a:pt x="19507" y="27381"/>
                </a:lnTo>
                <a:lnTo>
                  <a:pt x="18529" y="26288"/>
                </a:lnTo>
                <a:lnTo>
                  <a:pt x="10147" y="13931"/>
                </a:lnTo>
                <a:lnTo>
                  <a:pt x="7861" y="9880"/>
                </a:lnTo>
                <a:lnTo>
                  <a:pt x="5397" y="7404"/>
                </a:lnTo>
                <a:lnTo>
                  <a:pt x="2565" y="642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999411" y="14721321"/>
            <a:ext cx="7835" cy="12649"/>
          </a:xfrm>
          <a:custGeom>
            <a:avLst/>
            <a:gdLst/>
            <a:ahLst/>
            <a:cxnLst/>
            <a:rect l="l" t="t" r="r" b="b"/>
            <a:pathLst>
              <a:path w="7835" h="12649">
                <a:moveTo>
                  <a:pt x="114" y="0"/>
                </a:moveTo>
                <a:lnTo>
                  <a:pt x="0" y="1269"/>
                </a:lnTo>
                <a:lnTo>
                  <a:pt x="6413" y="12649"/>
                </a:lnTo>
                <a:lnTo>
                  <a:pt x="7835" y="10109"/>
                </a:lnTo>
                <a:lnTo>
                  <a:pt x="1485" y="139"/>
                </a:lnTo>
                <a:lnTo>
                  <a:pt x="114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984827" y="14723176"/>
            <a:ext cx="6794" cy="10858"/>
          </a:xfrm>
          <a:custGeom>
            <a:avLst/>
            <a:gdLst/>
            <a:ahLst/>
            <a:cxnLst/>
            <a:rect l="l" t="t" r="r" b="b"/>
            <a:pathLst>
              <a:path w="6794" h="10858">
                <a:moveTo>
                  <a:pt x="5321" y="10858"/>
                </a:moveTo>
                <a:lnTo>
                  <a:pt x="6794" y="8293"/>
                </a:lnTo>
                <a:lnTo>
                  <a:pt x="1498" y="0"/>
                </a:lnTo>
                <a:lnTo>
                  <a:pt x="0" y="1269"/>
                </a:lnTo>
                <a:lnTo>
                  <a:pt x="5321" y="1085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013030" y="14707838"/>
            <a:ext cx="16802" cy="31661"/>
          </a:xfrm>
          <a:custGeom>
            <a:avLst/>
            <a:gdLst/>
            <a:ahLst/>
            <a:cxnLst/>
            <a:rect l="l" t="t" r="r" b="b"/>
            <a:pathLst>
              <a:path w="16802" h="31661">
                <a:moveTo>
                  <a:pt x="7734" y="7721"/>
                </a:moveTo>
                <a:lnTo>
                  <a:pt x="12014" y="18961"/>
                </a:lnTo>
                <a:lnTo>
                  <a:pt x="12636" y="22123"/>
                </a:lnTo>
                <a:lnTo>
                  <a:pt x="10007" y="23621"/>
                </a:lnTo>
                <a:lnTo>
                  <a:pt x="6807" y="19481"/>
                </a:lnTo>
                <a:lnTo>
                  <a:pt x="5613" y="16078"/>
                </a:lnTo>
                <a:lnTo>
                  <a:pt x="4876" y="11569"/>
                </a:lnTo>
                <a:lnTo>
                  <a:pt x="3708" y="7023"/>
                </a:lnTo>
                <a:lnTo>
                  <a:pt x="698" y="5956"/>
                </a:lnTo>
                <a:lnTo>
                  <a:pt x="0" y="6515"/>
                </a:lnTo>
                <a:lnTo>
                  <a:pt x="4021" y="19650"/>
                </a:lnTo>
                <a:lnTo>
                  <a:pt x="10909" y="29965"/>
                </a:lnTo>
                <a:lnTo>
                  <a:pt x="12725" y="31280"/>
                </a:lnTo>
                <a:lnTo>
                  <a:pt x="15849" y="31661"/>
                </a:lnTo>
                <a:lnTo>
                  <a:pt x="16802" y="29425"/>
                </a:lnTo>
                <a:lnTo>
                  <a:pt x="15875" y="20916"/>
                </a:lnTo>
                <a:lnTo>
                  <a:pt x="14147" y="13665"/>
                </a:lnTo>
                <a:lnTo>
                  <a:pt x="11569" y="7353"/>
                </a:lnTo>
                <a:lnTo>
                  <a:pt x="10045" y="3200"/>
                </a:lnTo>
                <a:lnTo>
                  <a:pt x="9880" y="0"/>
                </a:lnTo>
                <a:lnTo>
                  <a:pt x="6781" y="2070"/>
                </a:lnTo>
                <a:lnTo>
                  <a:pt x="6642" y="4584"/>
                </a:lnTo>
                <a:lnTo>
                  <a:pt x="7734" y="772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992118" y="14653616"/>
            <a:ext cx="26336" cy="53797"/>
          </a:xfrm>
          <a:custGeom>
            <a:avLst/>
            <a:gdLst/>
            <a:ahLst/>
            <a:cxnLst/>
            <a:rect l="l" t="t" r="r" b="b"/>
            <a:pathLst>
              <a:path w="26336" h="53797">
                <a:moveTo>
                  <a:pt x="406" y="18719"/>
                </a:moveTo>
                <a:lnTo>
                  <a:pt x="1816" y="21755"/>
                </a:lnTo>
                <a:lnTo>
                  <a:pt x="3721" y="25527"/>
                </a:lnTo>
                <a:lnTo>
                  <a:pt x="5613" y="29806"/>
                </a:lnTo>
                <a:lnTo>
                  <a:pt x="7137" y="33210"/>
                </a:lnTo>
                <a:lnTo>
                  <a:pt x="7213" y="33401"/>
                </a:lnTo>
                <a:lnTo>
                  <a:pt x="10896" y="41706"/>
                </a:lnTo>
                <a:lnTo>
                  <a:pt x="14363" y="49504"/>
                </a:lnTo>
                <a:lnTo>
                  <a:pt x="18122" y="52628"/>
                </a:lnTo>
                <a:lnTo>
                  <a:pt x="21183" y="53797"/>
                </a:lnTo>
                <a:lnTo>
                  <a:pt x="24625" y="50939"/>
                </a:lnTo>
                <a:lnTo>
                  <a:pt x="26336" y="41840"/>
                </a:lnTo>
                <a:lnTo>
                  <a:pt x="25357" y="28528"/>
                </a:lnTo>
                <a:lnTo>
                  <a:pt x="22375" y="14246"/>
                </a:lnTo>
                <a:lnTo>
                  <a:pt x="18080" y="2238"/>
                </a:lnTo>
                <a:lnTo>
                  <a:pt x="16522" y="0"/>
                </a:lnTo>
                <a:lnTo>
                  <a:pt x="14071" y="2755"/>
                </a:lnTo>
                <a:lnTo>
                  <a:pt x="14287" y="5003"/>
                </a:lnTo>
                <a:lnTo>
                  <a:pt x="19269" y="17221"/>
                </a:lnTo>
                <a:lnTo>
                  <a:pt x="21875" y="29423"/>
                </a:lnTo>
                <a:lnTo>
                  <a:pt x="22275" y="40614"/>
                </a:lnTo>
                <a:lnTo>
                  <a:pt x="22250" y="44640"/>
                </a:lnTo>
                <a:lnTo>
                  <a:pt x="19418" y="44881"/>
                </a:lnTo>
                <a:lnTo>
                  <a:pt x="16128" y="42773"/>
                </a:lnTo>
                <a:lnTo>
                  <a:pt x="13334" y="38239"/>
                </a:lnTo>
                <a:lnTo>
                  <a:pt x="10807" y="32258"/>
                </a:lnTo>
                <a:lnTo>
                  <a:pt x="8280" y="26479"/>
                </a:lnTo>
                <a:lnTo>
                  <a:pt x="8153" y="26212"/>
                </a:lnTo>
                <a:lnTo>
                  <a:pt x="6273" y="21869"/>
                </a:lnTo>
                <a:lnTo>
                  <a:pt x="4203" y="16967"/>
                </a:lnTo>
                <a:lnTo>
                  <a:pt x="2108" y="13030"/>
                </a:lnTo>
                <a:lnTo>
                  <a:pt x="0" y="16294"/>
                </a:lnTo>
                <a:lnTo>
                  <a:pt x="406" y="1871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997357" y="14660548"/>
            <a:ext cx="12636" cy="27571"/>
          </a:xfrm>
          <a:custGeom>
            <a:avLst/>
            <a:gdLst/>
            <a:ahLst/>
            <a:cxnLst/>
            <a:rect l="l" t="t" r="r" b="b"/>
            <a:pathLst>
              <a:path w="12636" h="27571">
                <a:moveTo>
                  <a:pt x="11544" y="27571"/>
                </a:moveTo>
                <a:lnTo>
                  <a:pt x="12636" y="25882"/>
                </a:lnTo>
                <a:lnTo>
                  <a:pt x="10019" y="12191"/>
                </a:lnTo>
                <a:lnTo>
                  <a:pt x="3616" y="1833"/>
                </a:lnTo>
                <a:lnTo>
                  <a:pt x="736" y="0"/>
                </a:lnTo>
                <a:lnTo>
                  <a:pt x="0" y="2832"/>
                </a:lnTo>
                <a:lnTo>
                  <a:pt x="6248" y="14387"/>
                </a:lnTo>
                <a:lnTo>
                  <a:pt x="10493" y="25984"/>
                </a:lnTo>
                <a:lnTo>
                  <a:pt x="11544" y="2757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967871" y="14672118"/>
            <a:ext cx="32435" cy="43649"/>
          </a:xfrm>
          <a:custGeom>
            <a:avLst/>
            <a:gdLst/>
            <a:ahLst/>
            <a:cxnLst/>
            <a:rect l="l" t="t" r="r" b="b"/>
            <a:pathLst>
              <a:path w="32435" h="43649">
                <a:moveTo>
                  <a:pt x="10325" y="17462"/>
                </a:moveTo>
                <a:lnTo>
                  <a:pt x="9702" y="16548"/>
                </a:lnTo>
                <a:lnTo>
                  <a:pt x="7569" y="12865"/>
                </a:lnTo>
                <a:lnTo>
                  <a:pt x="5511" y="9423"/>
                </a:lnTo>
                <a:lnTo>
                  <a:pt x="3365" y="6730"/>
                </a:lnTo>
                <a:lnTo>
                  <a:pt x="0" y="5549"/>
                </a:lnTo>
                <a:lnTo>
                  <a:pt x="76" y="9169"/>
                </a:lnTo>
                <a:lnTo>
                  <a:pt x="6354" y="20302"/>
                </a:lnTo>
                <a:lnTo>
                  <a:pt x="13767" y="30550"/>
                </a:lnTo>
                <a:lnTo>
                  <a:pt x="22374" y="40009"/>
                </a:lnTo>
                <a:lnTo>
                  <a:pt x="25501" y="42989"/>
                </a:lnTo>
                <a:lnTo>
                  <a:pt x="28067" y="43649"/>
                </a:lnTo>
                <a:lnTo>
                  <a:pt x="29121" y="43649"/>
                </a:lnTo>
                <a:lnTo>
                  <a:pt x="31699" y="43192"/>
                </a:lnTo>
                <a:lnTo>
                  <a:pt x="32435" y="39319"/>
                </a:lnTo>
                <a:lnTo>
                  <a:pt x="31770" y="28370"/>
                </a:lnTo>
                <a:lnTo>
                  <a:pt x="28393" y="16422"/>
                </a:lnTo>
                <a:lnTo>
                  <a:pt x="22297" y="3569"/>
                </a:lnTo>
                <a:lnTo>
                  <a:pt x="20662" y="749"/>
                </a:lnTo>
                <a:lnTo>
                  <a:pt x="18072" y="0"/>
                </a:lnTo>
                <a:lnTo>
                  <a:pt x="16357" y="2819"/>
                </a:lnTo>
                <a:lnTo>
                  <a:pt x="17818" y="7289"/>
                </a:lnTo>
                <a:lnTo>
                  <a:pt x="19621" y="11341"/>
                </a:lnTo>
                <a:lnTo>
                  <a:pt x="21424" y="15239"/>
                </a:lnTo>
                <a:lnTo>
                  <a:pt x="21805" y="15976"/>
                </a:lnTo>
                <a:lnTo>
                  <a:pt x="24130" y="21081"/>
                </a:lnTo>
                <a:lnTo>
                  <a:pt x="26263" y="25742"/>
                </a:lnTo>
                <a:lnTo>
                  <a:pt x="27813" y="31330"/>
                </a:lnTo>
                <a:lnTo>
                  <a:pt x="28206" y="34759"/>
                </a:lnTo>
                <a:lnTo>
                  <a:pt x="24714" y="36677"/>
                </a:lnTo>
                <a:lnTo>
                  <a:pt x="22758" y="35204"/>
                </a:lnTo>
                <a:lnTo>
                  <a:pt x="17830" y="30098"/>
                </a:lnTo>
                <a:lnTo>
                  <a:pt x="13843" y="23406"/>
                </a:lnTo>
                <a:lnTo>
                  <a:pt x="10325" y="1746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970569" y="14670707"/>
            <a:ext cx="17792" cy="27559"/>
          </a:xfrm>
          <a:custGeom>
            <a:avLst/>
            <a:gdLst/>
            <a:ahLst/>
            <a:cxnLst/>
            <a:rect l="l" t="t" r="r" b="b"/>
            <a:pathLst>
              <a:path w="17792" h="27559">
                <a:moveTo>
                  <a:pt x="16522" y="27558"/>
                </a:moveTo>
                <a:lnTo>
                  <a:pt x="17792" y="25793"/>
                </a:lnTo>
                <a:lnTo>
                  <a:pt x="12161" y="12459"/>
                </a:lnTo>
                <a:lnTo>
                  <a:pt x="4569" y="2969"/>
                </a:lnTo>
                <a:lnTo>
                  <a:pt x="800" y="139"/>
                </a:lnTo>
                <a:lnTo>
                  <a:pt x="381" y="0"/>
                </a:lnTo>
                <a:lnTo>
                  <a:pt x="0" y="1142"/>
                </a:lnTo>
                <a:lnTo>
                  <a:pt x="7518" y="11280"/>
                </a:lnTo>
                <a:lnTo>
                  <a:pt x="13877" y="22169"/>
                </a:lnTo>
                <a:lnTo>
                  <a:pt x="16522" y="2755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942385" y="14680203"/>
            <a:ext cx="37426" cy="38315"/>
          </a:xfrm>
          <a:custGeom>
            <a:avLst/>
            <a:gdLst/>
            <a:ahLst/>
            <a:cxnLst/>
            <a:rect l="l" t="t" r="r" b="b"/>
            <a:pathLst>
              <a:path w="37426" h="38315">
                <a:moveTo>
                  <a:pt x="0" y="0"/>
                </a:moveTo>
                <a:lnTo>
                  <a:pt x="660" y="1701"/>
                </a:lnTo>
                <a:lnTo>
                  <a:pt x="8428" y="10655"/>
                </a:lnTo>
                <a:lnTo>
                  <a:pt x="16419" y="20300"/>
                </a:lnTo>
                <a:lnTo>
                  <a:pt x="24534" y="30796"/>
                </a:lnTo>
                <a:lnTo>
                  <a:pt x="27901" y="35420"/>
                </a:lnTo>
                <a:lnTo>
                  <a:pt x="31648" y="38315"/>
                </a:lnTo>
                <a:lnTo>
                  <a:pt x="33426" y="38277"/>
                </a:lnTo>
                <a:lnTo>
                  <a:pt x="37388" y="36093"/>
                </a:lnTo>
                <a:lnTo>
                  <a:pt x="37426" y="32524"/>
                </a:lnTo>
                <a:lnTo>
                  <a:pt x="33955" y="20896"/>
                </a:lnTo>
                <a:lnTo>
                  <a:pt x="26531" y="10138"/>
                </a:lnTo>
                <a:lnTo>
                  <a:pt x="19519" y="2120"/>
                </a:lnTo>
                <a:lnTo>
                  <a:pt x="16903" y="1765"/>
                </a:lnTo>
                <a:lnTo>
                  <a:pt x="17221" y="2476"/>
                </a:lnTo>
                <a:lnTo>
                  <a:pt x="25041" y="12469"/>
                </a:lnTo>
                <a:lnTo>
                  <a:pt x="32020" y="23080"/>
                </a:lnTo>
                <a:lnTo>
                  <a:pt x="34315" y="27622"/>
                </a:lnTo>
                <a:lnTo>
                  <a:pt x="33515" y="30835"/>
                </a:lnTo>
                <a:lnTo>
                  <a:pt x="30949" y="32258"/>
                </a:lnTo>
                <a:lnTo>
                  <a:pt x="27736" y="30708"/>
                </a:lnTo>
                <a:lnTo>
                  <a:pt x="19221" y="19290"/>
                </a:lnTo>
                <a:lnTo>
                  <a:pt x="10888" y="9374"/>
                </a:lnTo>
                <a:lnTo>
                  <a:pt x="3312" y="1038"/>
                </a:lnTo>
                <a:lnTo>
                  <a:pt x="0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948745" y="14676052"/>
            <a:ext cx="21818" cy="28714"/>
          </a:xfrm>
          <a:custGeom>
            <a:avLst/>
            <a:gdLst/>
            <a:ahLst/>
            <a:cxnLst/>
            <a:rect l="l" t="t" r="r" b="b"/>
            <a:pathLst>
              <a:path w="21818" h="28714">
                <a:moveTo>
                  <a:pt x="190" y="0"/>
                </a:moveTo>
                <a:lnTo>
                  <a:pt x="0" y="3174"/>
                </a:lnTo>
                <a:lnTo>
                  <a:pt x="20967" y="28714"/>
                </a:lnTo>
                <a:lnTo>
                  <a:pt x="21818" y="27343"/>
                </a:lnTo>
                <a:lnTo>
                  <a:pt x="825" y="355"/>
                </a:lnTo>
                <a:lnTo>
                  <a:pt x="190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031740" y="14467342"/>
            <a:ext cx="16802" cy="15265"/>
          </a:xfrm>
          <a:custGeom>
            <a:avLst/>
            <a:gdLst/>
            <a:ahLst/>
            <a:cxnLst/>
            <a:rect l="l" t="t" r="r" b="b"/>
            <a:pathLst>
              <a:path w="16802" h="15265">
                <a:moveTo>
                  <a:pt x="16078" y="8267"/>
                </a:moveTo>
                <a:lnTo>
                  <a:pt x="11887" y="5397"/>
                </a:lnTo>
                <a:lnTo>
                  <a:pt x="11315" y="7975"/>
                </a:lnTo>
                <a:lnTo>
                  <a:pt x="8356" y="9601"/>
                </a:lnTo>
                <a:lnTo>
                  <a:pt x="4521" y="8356"/>
                </a:lnTo>
                <a:lnTo>
                  <a:pt x="4305" y="6172"/>
                </a:lnTo>
                <a:lnTo>
                  <a:pt x="3657" y="3454"/>
                </a:lnTo>
                <a:lnTo>
                  <a:pt x="0" y="0"/>
                </a:lnTo>
                <a:lnTo>
                  <a:pt x="1358" y="2705"/>
                </a:lnTo>
                <a:lnTo>
                  <a:pt x="901" y="5816"/>
                </a:lnTo>
                <a:lnTo>
                  <a:pt x="1358" y="8661"/>
                </a:lnTo>
                <a:lnTo>
                  <a:pt x="5270" y="11722"/>
                </a:lnTo>
                <a:lnTo>
                  <a:pt x="10858" y="15265"/>
                </a:lnTo>
                <a:lnTo>
                  <a:pt x="13766" y="15201"/>
                </a:lnTo>
                <a:lnTo>
                  <a:pt x="16802" y="11849"/>
                </a:lnTo>
                <a:lnTo>
                  <a:pt x="16078" y="826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000645" y="14478867"/>
            <a:ext cx="16268" cy="17081"/>
          </a:xfrm>
          <a:custGeom>
            <a:avLst/>
            <a:gdLst/>
            <a:ahLst/>
            <a:cxnLst/>
            <a:rect l="l" t="t" r="r" b="b"/>
            <a:pathLst>
              <a:path w="16268" h="17081">
                <a:moveTo>
                  <a:pt x="5676" y="12725"/>
                </a:moveTo>
                <a:lnTo>
                  <a:pt x="2768" y="12357"/>
                </a:lnTo>
                <a:lnTo>
                  <a:pt x="2705" y="13449"/>
                </a:lnTo>
                <a:lnTo>
                  <a:pt x="5270" y="15722"/>
                </a:lnTo>
                <a:lnTo>
                  <a:pt x="8610" y="17081"/>
                </a:lnTo>
                <a:lnTo>
                  <a:pt x="11391" y="17068"/>
                </a:lnTo>
                <a:lnTo>
                  <a:pt x="14554" y="16370"/>
                </a:lnTo>
                <a:lnTo>
                  <a:pt x="16268" y="13309"/>
                </a:lnTo>
                <a:lnTo>
                  <a:pt x="15468" y="9893"/>
                </a:lnTo>
                <a:lnTo>
                  <a:pt x="13169" y="5867"/>
                </a:lnTo>
                <a:lnTo>
                  <a:pt x="12852" y="3238"/>
                </a:lnTo>
                <a:lnTo>
                  <a:pt x="8953" y="0"/>
                </a:lnTo>
                <a:lnTo>
                  <a:pt x="5981" y="1638"/>
                </a:lnTo>
                <a:lnTo>
                  <a:pt x="2705" y="1955"/>
                </a:lnTo>
                <a:lnTo>
                  <a:pt x="127" y="1905"/>
                </a:lnTo>
                <a:lnTo>
                  <a:pt x="0" y="4152"/>
                </a:lnTo>
                <a:lnTo>
                  <a:pt x="7823" y="4292"/>
                </a:lnTo>
                <a:lnTo>
                  <a:pt x="10591" y="6832"/>
                </a:lnTo>
                <a:lnTo>
                  <a:pt x="10515" y="11188"/>
                </a:lnTo>
                <a:lnTo>
                  <a:pt x="8496" y="12700"/>
                </a:lnTo>
                <a:lnTo>
                  <a:pt x="5676" y="1272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005749" y="14499823"/>
            <a:ext cx="17640" cy="25819"/>
          </a:xfrm>
          <a:custGeom>
            <a:avLst/>
            <a:gdLst/>
            <a:ahLst/>
            <a:cxnLst/>
            <a:rect l="l" t="t" r="r" b="b"/>
            <a:pathLst>
              <a:path w="17640" h="25819">
                <a:moveTo>
                  <a:pt x="16586" y="18211"/>
                </a:moveTo>
                <a:lnTo>
                  <a:pt x="13334" y="11684"/>
                </a:lnTo>
                <a:lnTo>
                  <a:pt x="12941" y="6350"/>
                </a:lnTo>
                <a:lnTo>
                  <a:pt x="12979" y="2044"/>
                </a:lnTo>
                <a:lnTo>
                  <a:pt x="9448" y="1676"/>
                </a:lnTo>
                <a:lnTo>
                  <a:pt x="4914" y="2044"/>
                </a:lnTo>
                <a:lnTo>
                  <a:pt x="571" y="0"/>
                </a:lnTo>
                <a:lnTo>
                  <a:pt x="0" y="2006"/>
                </a:lnTo>
                <a:lnTo>
                  <a:pt x="3771" y="4965"/>
                </a:lnTo>
                <a:lnTo>
                  <a:pt x="9613" y="6781"/>
                </a:lnTo>
                <a:lnTo>
                  <a:pt x="11214" y="10680"/>
                </a:lnTo>
                <a:lnTo>
                  <a:pt x="10833" y="13512"/>
                </a:lnTo>
                <a:lnTo>
                  <a:pt x="8839" y="17513"/>
                </a:lnTo>
                <a:lnTo>
                  <a:pt x="5587" y="17564"/>
                </a:lnTo>
                <a:lnTo>
                  <a:pt x="2476" y="15494"/>
                </a:lnTo>
                <a:lnTo>
                  <a:pt x="2895" y="18161"/>
                </a:lnTo>
                <a:lnTo>
                  <a:pt x="5981" y="23469"/>
                </a:lnTo>
                <a:lnTo>
                  <a:pt x="10490" y="25819"/>
                </a:lnTo>
                <a:lnTo>
                  <a:pt x="13639" y="25768"/>
                </a:lnTo>
                <a:lnTo>
                  <a:pt x="16217" y="25196"/>
                </a:lnTo>
                <a:lnTo>
                  <a:pt x="17640" y="20840"/>
                </a:lnTo>
                <a:lnTo>
                  <a:pt x="16586" y="1821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989045" y="14585918"/>
            <a:ext cx="22085" cy="45021"/>
          </a:xfrm>
          <a:custGeom>
            <a:avLst/>
            <a:gdLst/>
            <a:ahLst/>
            <a:cxnLst/>
            <a:rect l="l" t="t" r="r" b="b"/>
            <a:pathLst>
              <a:path w="22085" h="45021">
                <a:moveTo>
                  <a:pt x="11455" y="32169"/>
                </a:moveTo>
                <a:lnTo>
                  <a:pt x="14300" y="37045"/>
                </a:lnTo>
                <a:lnTo>
                  <a:pt x="16662" y="41046"/>
                </a:lnTo>
                <a:lnTo>
                  <a:pt x="18402" y="43662"/>
                </a:lnTo>
                <a:lnTo>
                  <a:pt x="21361" y="45021"/>
                </a:lnTo>
                <a:lnTo>
                  <a:pt x="22085" y="41808"/>
                </a:lnTo>
                <a:lnTo>
                  <a:pt x="20426" y="31745"/>
                </a:lnTo>
                <a:lnTo>
                  <a:pt x="16206" y="20488"/>
                </a:lnTo>
                <a:lnTo>
                  <a:pt x="9375" y="7932"/>
                </a:lnTo>
                <a:lnTo>
                  <a:pt x="4191" y="0"/>
                </a:lnTo>
                <a:lnTo>
                  <a:pt x="3327" y="2616"/>
                </a:lnTo>
                <a:lnTo>
                  <a:pt x="3975" y="3530"/>
                </a:lnTo>
                <a:lnTo>
                  <a:pt x="10425" y="14108"/>
                </a:lnTo>
                <a:lnTo>
                  <a:pt x="15654" y="26019"/>
                </a:lnTo>
                <a:lnTo>
                  <a:pt x="16471" y="29159"/>
                </a:lnTo>
                <a:lnTo>
                  <a:pt x="13157" y="29832"/>
                </a:lnTo>
                <a:lnTo>
                  <a:pt x="12560" y="28587"/>
                </a:lnTo>
                <a:lnTo>
                  <a:pt x="9753" y="22453"/>
                </a:lnTo>
                <a:lnTo>
                  <a:pt x="6146" y="16510"/>
                </a:lnTo>
                <a:lnTo>
                  <a:pt x="1600" y="10426"/>
                </a:lnTo>
                <a:lnTo>
                  <a:pt x="25" y="10325"/>
                </a:lnTo>
                <a:lnTo>
                  <a:pt x="0" y="14033"/>
                </a:lnTo>
                <a:lnTo>
                  <a:pt x="3327" y="18376"/>
                </a:lnTo>
                <a:lnTo>
                  <a:pt x="7391" y="25247"/>
                </a:lnTo>
                <a:lnTo>
                  <a:pt x="10909" y="31305"/>
                </a:lnTo>
                <a:lnTo>
                  <a:pt x="11455" y="3216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976420" y="14604193"/>
            <a:ext cx="30391" cy="51003"/>
          </a:xfrm>
          <a:custGeom>
            <a:avLst/>
            <a:gdLst/>
            <a:ahLst/>
            <a:cxnLst/>
            <a:rect l="l" t="t" r="r" b="b"/>
            <a:pathLst>
              <a:path w="30391" h="51003">
                <a:moveTo>
                  <a:pt x="596" y="18757"/>
                </a:moveTo>
                <a:lnTo>
                  <a:pt x="5793" y="29708"/>
                </a:lnTo>
                <a:lnTo>
                  <a:pt x="11800" y="41236"/>
                </a:lnTo>
                <a:lnTo>
                  <a:pt x="15024" y="46786"/>
                </a:lnTo>
                <a:lnTo>
                  <a:pt x="17043" y="49529"/>
                </a:lnTo>
                <a:lnTo>
                  <a:pt x="21844" y="51003"/>
                </a:lnTo>
                <a:lnTo>
                  <a:pt x="26136" y="49618"/>
                </a:lnTo>
                <a:lnTo>
                  <a:pt x="27571" y="47396"/>
                </a:lnTo>
                <a:lnTo>
                  <a:pt x="30353" y="43103"/>
                </a:lnTo>
                <a:lnTo>
                  <a:pt x="30391" y="36702"/>
                </a:lnTo>
                <a:lnTo>
                  <a:pt x="27762" y="30289"/>
                </a:lnTo>
                <a:lnTo>
                  <a:pt x="23043" y="20554"/>
                </a:lnTo>
                <a:lnTo>
                  <a:pt x="16425" y="9460"/>
                </a:lnTo>
                <a:lnTo>
                  <a:pt x="10058" y="0"/>
                </a:lnTo>
                <a:lnTo>
                  <a:pt x="7099" y="736"/>
                </a:lnTo>
                <a:lnTo>
                  <a:pt x="7759" y="3390"/>
                </a:lnTo>
                <a:lnTo>
                  <a:pt x="15076" y="14811"/>
                </a:lnTo>
                <a:lnTo>
                  <a:pt x="20978" y="25790"/>
                </a:lnTo>
                <a:lnTo>
                  <a:pt x="24625" y="33947"/>
                </a:lnTo>
                <a:lnTo>
                  <a:pt x="26035" y="37122"/>
                </a:lnTo>
                <a:lnTo>
                  <a:pt x="26035" y="40182"/>
                </a:lnTo>
                <a:lnTo>
                  <a:pt x="23914" y="43535"/>
                </a:lnTo>
                <a:lnTo>
                  <a:pt x="21183" y="44310"/>
                </a:lnTo>
                <a:lnTo>
                  <a:pt x="18161" y="43446"/>
                </a:lnTo>
                <a:lnTo>
                  <a:pt x="17119" y="41884"/>
                </a:lnTo>
                <a:lnTo>
                  <a:pt x="10260" y="30222"/>
                </a:lnTo>
                <a:lnTo>
                  <a:pt x="4815" y="19102"/>
                </a:lnTo>
                <a:lnTo>
                  <a:pt x="3073" y="15239"/>
                </a:lnTo>
                <a:lnTo>
                  <a:pt x="1549" y="14325"/>
                </a:lnTo>
                <a:lnTo>
                  <a:pt x="0" y="17271"/>
                </a:lnTo>
                <a:lnTo>
                  <a:pt x="596" y="1875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981035" y="14612001"/>
            <a:ext cx="15875" cy="26720"/>
          </a:xfrm>
          <a:custGeom>
            <a:avLst/>
            <a:gdLst/>
            <a:ahLst/>
            <a:cxnLst/>
            <a:rect l="l" t="t" r="r" b="b"/>
            <a:pathLst>
              <a:path w="15875" h="26720">
                <a:moveTo>
                  <a:pt x="13677" y="26720"/>
                </a:moveTo>
                <a:lnTo>
                  <a:pt x="15874" y="23875"/>
                </a:lnTo>
                <a:lnTo>
                  <a:pt x="15278" y="22758"/>
                </a:lnTo>
                <a:lnTo>
                  <a:pt x="2501" y="0"/>
                </a:lnTo>
                <a:lnTo>
                  <a:pt x="0" y="3327"/>
                </a:lnTo>
                <a:lnTo>
                  <a:pt x="622" y="4737"/>
                </a:lnTo>
                <a:lnTo>
                  <a:pt x="12674" y="26276"/>
                </a:lnTo>
                <a:lnTo>
                  <a:pt x="13677" y="2672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953208" y="14622899"/>
            <a:ext cx="36639" cy="46520"/>
          </a:xfrm>
          <a:custGeom>
            <a:avLst/>
            <a:gdLst/>
            <a:ahLst/>
            <a:cxnLst/>
            <a:rect l="l" t="t" r="r" b="b"/>
            <a:pathLst>
              <a:path w="36639" h="46520">
                <a:moveTo>
                  <a:pt x="749" y="13144"/>
                </a:moveTo>
                <a:lnTo>
                  <a:pt x="18922" y="41541"/>
                </a:lnTo>
                <a:lnTo>
                  <a:pt x="21145" y="44767"/>
                </a:lnTo>
                <a:lnTo>
                  <a:pt x="24129" y="46520"/>
                </a:lnTo>
                <a:lnTo>
                  <a:pt x="30264" y="46431"/>
                </a:lnTo>
                <a:lnTo>
                  <a:pt x="33032" y="44703"/>
                </a:lnTo>
                <a:lnTo>
                  <a:pt x="34670" y="41948"/>
                </a:lnTo>
                <a:lnTo>
                  <a:pt x="36639" y="38417"/>
                </a:lnTo>
                <a:lnTo>
                  <a:pt x="36372" y="33781"/>
                </a:lnTo>
                <a:lnTo>
                  <a:pt x="33883" y="29235"/>
                </a:lnTo>
                <a:lnTo>
                  <a:pt x="27192" y="16609"/>
                </a:lnTo>
                <a:lnTo>
                  <a:pt x="22414" y="5738"/>
                </a:lnTo>
                <a:lnTo>
                  <a:pt x="21145" y="2235"/>
                </a:lnTo>
                <a:lnTo>
                  <a:pt x="18084" y="0"/>
                </a:lnTo>
                <a:lnTo>
                  <a:pt x="16497" y="2641"/>
                </a:lnTo>
                <a:lnTo>
                  <a:pt x="16903" y="3327"/>
                </a:lnTo>
                <a:lnTo>
                  <a:pt x="21278" y="13627"/>
                </a:lnTo>
                <a:lnTo>
                  <a:pt x="27106" y="25483"/>
                </a:lnTo>
                <a:lnTo>
                  <a:pt x="30391" y="31673"/>
                </a:lnTo>
                <a:lnTo>
                  <a:pt x="32346" y="35458"/>
                </a:lnTo>
                <a:lnTo>
                  <a:pt x="30962" y="38849"/>
                </a:lnTo>
                <a:lnTo>
                  <a:pt x="27254" y="41020"/>
                </a:lnTo>
                <a:lnTo>
                  <a:pt x="23507" y="40055"/>
                </a:lnTo>
                <a:lnTo>
                  <a:pt x="22212" y="38290"/>
                </a:lnTo>
                <a:lnTo>
                  <a:pt x="18440" y="33972"/>
                </a:lnTo>
                <a:lnTo>
                  <a:pt x="14985" y="28016"/>
                </a:lnTo>
                <a:lnTo>
                  <a:pt x="11556" y="22237"/>
                </a:lnTo>
                <a:lnTo>
                  <a:pt x="10629" y="20713"/>
                </a:lnTo>
                <a:lnTo>
                  <a:pt x="8496" y="17144"/>
                </a:lnTo>
                <a:lnTo>
                  <a:pt x="6337" y="13436"/>
                </a:lnTo>
                <a:lnTo>
                  <a:pt x="4178" y="10312"/>
                </a:lnTo>
                <a:lnTo>
                  <a:pt x="1346" y="9347"/>
                </a:lnTo>
                <a:lnTo>
                  <a:pt x="0" y="12357"/>
                </a:lnTo>
                <a:lnTo>
                  <a:pt x="749" y="1314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961477" y="14624306"/>
            <a:ext cx="17564" cy="31038"/>
          </a:xfrm>
          <a:custGeom>
            <a:avLst/>
            <a:gdLst/>
            <a:ahLst/>
            <a:cxnLst/>
            <a:rect l="l" t="t" r="r" b="b"/>
            <a:pathLst>
              <a:path w="17564" h="31038">
                <a:moveTo>
                  <a:pt x="444" y="5473"/>
                </a:moveTo>
                <a:lnTo>
                  <a:pt x="13779" y="29806"/>
                </a:lnTo>
                <a:lnTo>
                  <a:pt x="16916" y="31038"/>
                </a:lnTo>
                <a:lnTo>
                  <a:pt x="17564" y="29781"/>
                </a:lnTo>
                <a:lnTo>
                  <a:pt x="16230" y="26949"/>
                </a:lnTo>
                <a:lnTo>
                  <a:pt x="1854" y="0"/>
                </a:lnTo>
                <a:lnTo>
                  <a:pt x="0" y="2590"/>
                </a:lnTo>
                <a:lnTo>
                  <a:pt x="444" y="547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927943" y="14635471"/>
            <a:ext cx="38392" cy="42329"/>
          </a:xfrm>
          <a:custGeom>
            <a:avLst/>
            <a:gdLst/>
            <a:ahLst/>
            <a:cxnLst/>
            <a:rect l="l" t="t" r="r" b="b"/>
            <a:pathLst>
              <a:path w="38392" h="42329">
                <a:moveTo>
                  <a:pt x="6735" y="17361"/>
                </a:moveTo>
                <a:lnTo>
                  <a:pt x="14473" y="27374"/>
                </a:lnTo>
                <a:lnTo>
                  <a:pt x="23186" y="37380"/>
                </a:lnTo>
                <a:lnTo>
                  <a:pt x="26568" y="41160"/>
                </a:lnTo>
                <a:lnTo>
                  <a:pt x="29489" y="42329"/>
                </a:lnTo>
                <a:lnTo>
                  <a:pt x="32181" y="42290"/>
                </a:lnTo>
                <a:lnTo>
                  <a:pt x="35585" y="41935"/>
                </a:lnTo>
                <a:lnTo>
                  <a:pt x="36880" y="40284"/>
                </a:lnTo>
                <a:lnTo>
                  <a:pt x="38176" y="38468"/>
                </a:lnTo>
                <a:lnTo>
                  <a:pt x="38392" y="35585"/>
                </a:lnTo>
                <a:lnTo>
                  <a:pt x="37477" y="31927"/>
                </a:lnTo>
                <a:lnTo>
                  <a:pt x="32452" y="20305"/>
                </a:lnTo>
                <a:lnTo>
                  <a:pt x="25793" y="9225"/>
                </a:lnTo>
                <a:lnTo>
                  <a:pt x="21716" y="3086"/>
                </a:lnTo>
                <a:lnTo>
                  <a:pt x="19786" y="317"/>
                </a:lnTo>
                <a:lnTo>
                  <a:pt x="16408" y="0"/>
                </a:lnTo>
                <a:lnTo>
                  <a:pt x="16370" y="1587"/>
                </a:lnTo>
                <a:lnTo>
                  <a:pt x="23631" y="12451"/>
                </a:lnTo>
                <a:lnTo>
                  <a:pt x="29876" y="23363"/>
                </a:lnTo>
                <a:lnTo>
                  <a:pt x="33070" y="29819"/>
                </a:lnTo>
                <a:lnTo>
                  <a:pt x="33972" y="33070"/>
                </a:lnTo>
                <a:lnTo>
                  <a:pt x="32562" y="35775"/>
                </a:lnTo>
                <a:lnTo>
                  <a:pt x="29451" y="36525"/>
                </a:lnTo>
                <a:lnTo>
                  <a:pt x="27127" y="34886"/>
                </a:lnTo>
                <a:lnTo>
                  <a:pt x="18921" y="25419"/>
                </a:lnTo>
                <a:lnTo>
                  <a:pt x="11087" y="15484"/>
                </a:lnTo>
                <a:lnTo>
                  <a:pt x="3551" y="4967"/>
                </a:lnTo>
                <a:lnTo>
                  <a:pt x="736" y="3987"/>
                </a:lnTo>
                <a:lnTo>
                  <a:pt x="0" y="7378"/>
                </a:lnTo>
                <a:lnTo>
                  <a:pt x="6735" y="1736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934140" y="14633634"/>
            <a:ext cx="20053" cy="28740"/>
          </a:xfrm>
          <a:custGeom>
            <a:avLst/>
            <a:gdLst/>
            <a:ahLst/>
            <a:cxnLst/>
            <a:rect l="l" t="t" r="r" b="b"/>
            <a:pathLst>
              <a:path w="20053" h="28740">
                <a:moveTo>
                  <a:pt x="0" y="1663"/>
                </a:moveTo>
                <a:lnTo>
                  <a:pt x="5249" y="12170"/>
                </a:lnTo>
                <a:lnTo>
                  <a:pt x="13032" y="22580"/>
                </a:lnTo>
                <a:lnTo>
                  <a:pt x="18910" y="28740"/>
                </a:lnTo>
                <a:lnTo>
                  <a:pt x="20053" y="26835"/>
                </a:lnTo>
                <a:lnTo>
                  <a:pt x="12716" y="15730"/>
                </a:lnTo>
                <a:lnTo>
                  <a:pt x="5406" y="5513"/>
                </a:lnTo>
                <a:lnTo>
                  <a:pt x="1181" y="0"/>
                </a:lnTo>
                <a:lnTo>
                  <a:pt x="0" y="166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903223" y="14634847"/>
            <a:ext cx="39420" cy="40932"/>
          </a:xfrm>
          <a:custGeom>
            <a:avLst/>
            <a:gdLst/>
            <a:ahLst/>
            <a:cxnLst/>
            <a:rect l="l" t="t" r="r" b="b"/>
            <a:pathLst>
              <a:path w="39420" h="40932">
                <a:moveTo>
                  <a:pt x="19748" y="13461"/>
                </a:moveTo>
                <a:lnTo>
                  <a:pt x="25285" y="20713"/>
                </a:lnTo>
                <a:lnTo>
                  <a:pt x="29590" y="27279"/>
                </a:lnTo>
                <a:lnTo>
                  <a:pt x="30213" y="30187"/>
                </a:lnTo>
                <a:lnTo>
                  <a:pt x="27520" y="30784"/>
                </a:lnTo>
                <a:lnTo>
                  <a:pt x="26568" y="30086"/>
                </a:lnTo>
                <a:lnTo>
                  <a:pt x="18923" y="20882"/>
                </a:lnTo>
                <a:lnTo>
                  <a:pt x="11251" y="10899"/>
                </a:lnTo>
                <a:lnTo>
                  <a:pt x="3644" y="330"/>
                </a:lnTo>
                <a:lnTo>
                  <a:pt x="317" y="0"/>
                </a:lnTo>
                <a:lnTo>
                  <a:pt x="0" y="2882"/>
                </a:lnTo>
                <a:lnTo>
                  <a:pt x="1422" y="4991"/>
                </a:lnTo>
                <a:lnTo>
                  <a:pt x="8901" y="15966"/>
                </a:lnTo>
                <a:lnTo>
                  <a:pt x="17312" y="26666"/>
                </a:lnTo>
                <a:lnTo>
                  <a:pt x="26704" y="35531"/>
                </a:lnTo>
                <a:lnTo>
                  <a:pt x="36766" y="40893"/>
                </a:lnTo>
                <a:lnTo>
                  <a:pt x="38011" y="40932"/>
                </a:lnTo>
                <a:lnTo>
                  <a:pt x="39420" y="37172"/>
                </a:lnTo>
                <a:lnTo>
                  <a:pt x="33878" y="27755"/>
                </a:lnTo>
                <a:lnTo>
                  <a:pt x="26405" y="17598"/>
                </a:lnTo>
                <a:lnTo>
                  <a:pt x="17297" y="6883"/>
                </a:lnTo>
                <a:lnTo>
                  <a:pt x="14528" y="6045"/>
                </a:lnTo>
                <a:lnTo>
                  <a:pt x="19748" y="1346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969596" y="14535539"/>
            <a:ext cx="8775" cy="37084"/>
          </a:xfrm>
          <a:custGeom>
            <a:avLst/>
            <a:gdLst/>
            <a:ahLst/>
            <a:cxnLst/>
            <a:rect l="l" t="t" r="r" b="b"/>
            <a:pathLst>
              <a:path w="8775" h="37084">
                <a:moveTo>
                  <a:pt x="6680" y="32550"/>
                </a:moveTo>
                <a:lnTo>
                  <a:pt x="8775" y="28333"/>
                </a:lnTo>
                <a:lnTo>
                  <a:pt x="8458" y="23837"/>
                </a:lnTo>
                <a:lnTo>
                  <a:pt x="7112" y="1562"/>
                </a:lnTo>
                <a:lnTo>
                  <a:pt x="4495" y="0"/>
                </a:lnTo>
                <a:lnTo>
                  <a:pt x="3733" y="2743"/>
                </a:lnTo>
                <a:lnTo>
                  <a:pt x="3924" y="7721"/>
                </a:lnTo>
                <a:lnTo>
                  <a:pt x="4064" y="12738"/>
                </a:lnTo>
                <a:lnTo>
                  <a:pt x="4191" y="17640"/>
                </a:lnTo>
                <a:lnTo>
                  <a:pt x="4318" y="22428"/>
                </a:lnTo>
                <a:lnTo>
                  <a:pt x="4940" y="26669"/>
                </a:lnTo>
                <a:lnTo>
                  <a:pt x="2311" y="30276"/>
                </a:lnTo>
                <a:lnTo>
                  <a:pt x="2209" y="30454"/>
                </a:lnTo>
                <a:lnTo>
                  <a:pt x="660" y="33096"/>
                </a:lnTo>
                <a:lnTo>
                  <a:pt x="0" y="36436"/>
                </a:lnTo>
                <a:lnTo>
                  <a:pt x="1968" y="37083"/>
                </a:lnTo>
                <a:lnTo>
                  <a:pt x="6680" y="3255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949792" y="14537884"/>
            <a:ext cx="19239" cy="42265"/>
          </a:xfrm>
          <a:custGeom>
            <a:avLst/>
            <a:gdLst/>
            <a:ahLst/>
            <a:cxnLst/>
            <a:rect l="l" t="t" r="r" b="b"/>
            <a:pathLst>
              <a:path w="19239" h="42265">
                <a:moveTo>
                  <a:pt x="1006" y="40309"/>
                </a:moveTo>
                <a:lnTo>
                  <a:pt x="3241" y="42265"/>
                </a:lnTo>
                <a:lnTo>
                  <a:pt x="10366" y="42125"/>
                </a:lnTo>
                <a:lnTo>
                  <a:pt x="15433" y="38773"/>
                </a:lnTo>
                <a:lnTo>
                  <a:pt x="17478" y="32575"/>
                </a:lnTo>
                <a:lnTo>
                  <a:pt x="19239" y="18806"/>
                </a:lnTo>
                <a:lnTo>
                  <a:pt x="19219" y="6705"/>
                </a:lnTo>
                <a:lnTo>
                  <a:pt x="18989" y="2870"/>
                </a:lnTo>
                <a:lnTo>
                  <a:pt x="18240" y="0"/>
                </a:lnTo>
                <a:lnTo>
                  <a:pt x="15560" y="1993"/>
                </a:lnTo>
                <a:lnTo>
                  <a:pt x="15624" y="2870"/>
                </a:lnTo>
                <a:lnTo>
                  <a:pt x="15880" y="16495"/>
                </a:lnTo>
                <a:lnTo>
                  <a:pt x="14195" y="28551"/>
                </a:lnTo>
                <a:lnTo>
                  <a:pt x="13592" y="30276"/>
                </a:lnTo>
                <a:lnTo>
                  <a:pt x="11319" y="34099"/>
                </a:lnTo>
                <a:lnTo>
                  <a:pt x="7102" y="36296"/>
                </a:lnTo>
                <a:lnTo>
                  <a:pt x="4384" y="35763"/>
                </a:lnTo>
                <a:lnTo>
                  <a:pt x="4016" y="32003"/>
                </a:lnTo>
                <a:lnTo>
                  <a:pt x="3775" y="22732"/>
                </a:lnTo>
                <a:lnTo>
                  <a:pt x="5032" y="14960"/>
                </a:lnTo>
                <a:lnTo>
                  <a:pt x="6137" y="9283"/>
                </a:lnTo>
                <a:lnTo>
                  <a:pt x="5108" y="7670"/>
                </a:lnTo>
                <a:lnTo>
                  <a:pt x="3724" y="8915"/>
                </a:lnTo>
                <a:lnTo>
                  <a:pt x="779" y="20962"/>
                </a:lnTo>
                <a:lnTo>
                  <a:pt x="0" y="33793"/>
                </a:lnTo>
                <a:lnTo>
                  <a:pt x="117" y="36817"/>
                </a:lnTo>
                <a:lnTo>
                  <a:pt x="1006" y="4030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958354" y="14542333"/>
            <a:ext cx="4051" cy="24003"/>
          </a:xfrm>
          <a:custGeom>
            <a:avLst/>
            <a:gdLst/>
            <a:ahLst/>
            <a:cxnLst/>
            <a:rect l="l" t="t" r="r" b="b"/>
            <a:pathLst>
              <a:path w="4051" h="24003">
                <a:moveTo>
                  <a:pt x="1930" y="23710"/>
                </a:moveTo>
                <a:lnTo>
                  <a:pt x="3721" y="17602"/>
                </a:lnTo>
                <a:lnTo>
                  <a:pt x="4051" y="9817"/>
                </a:lnTo>
                <a:lnTo>
                  <a:pt x="2933" y="0"/>
                </a:lnTo>
                <a:lnTo>
                  <a:pt x="1028" y="190"/>
                </a:lnTo>
                <a:lnTo>
                  <a:pt x="0" y="24003"/>
                </a:lnTo>
                <a:lnTo>
                  <a:pt x="1930" y="2371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920394" y="14548356"/>
            <a:ext cx="27190" cy="35941"/>
          </a:xfrm>
          <a:custGeom>
            <a:avLst/>
            <a:gdLst/>
            <a:ahLst/>
            <a:cxnLst/>
            <a:rect l="l" t="t" r="r" b="b"/>
            <a:pathLst>
              <a:path w="27190" h="35940">
                <a:moveTo>
                  <a:pt x="2235" y="34925"/>
                </a:moveTo>
                <a:lnTo>
                  <a:pt x="5156" y="35941"/>
                </a:lnTo>
                <a:lnTo>
                  <a:pt x="9956" y="35877"/>
                </a:lnTo>
                <a:lnTo>
                  <a:pt x="18707" y="34747"/>
                </a:lnTo>
                <a:lnTo>
                  <a:pt x="23215" y="31521"/>
                </a:lnTo>
                <a:lnTo>
                  <a:pt x="23787" y="25971"/>
                </a:lnTo>
                <a:lnTo>
                  <a:pt x="27190" y="2768"/>
                </a:lnTo>
                <a:lnTo>
                  <a:pt x="25349" y="0"/>
                </a:lnTo>
                <a:lnTo>
                  <a:pt x="23215" y="2565"/>
                </a:lnTo>
                <a:lnTo>
                  <a:pt x="20269" y="20269"/>
                </a:lnTo>
                <a:lnTo>
                  <a:pt x="19062" y="27584"/>
                </a:lnTo>
                <a:lnTo>
                  <a:pt x="15557" y="31203"/>
                </a:lnTo>
                <a:lnTo>
                  <a:pt x="9702" y="31305"/>
                </a:lnTo>
                <a:lnTo>
                  <a:pt x="7112" y="30746"/>
                </a:lnTo>
                <a:lnTo>
                  <a:pt x="5867" y="26860"/>
                </a:lnTo>
                <a:lnTo>
                  <a:pt x="6858" y="24193"/>
                </a:lnTo>
                <a:lnTo>
                  <a:pt x="11722" y="6616"/>
                </a:lnTo>
                <a:lnTo>
                  <a:pt x="9118" y="5359"/>
                </a:lnTo>
                <a:lnTo>
                  <a:pt x="8623" y="6400"/>
                </a:lnTo>
                <a:lnTo>
                  <a:pt x="7493" y="10541"/>
                </a:lnTo>
                <a:lnTo>
                  <a:pt x="5994" y="14478"/>
                </a:lnTo>
                <a:lnTo>
                  <a:pt x="4394" y="18669"/>
                </a:lnTo>
                <a:lnTo>
                  <a:pt x="3200" y="21653"/>
                </a:lnTo>
                <a:lnTo>
                  <a:pt x="2159" y="24396"/>
                </a:lnTo>
                <a:lnTo>
                  <a:pt x="939" y="28143"/>
                </a:lnTo>
                <a:lnTo>
                  <a:pt x="0" y="30988"/>
                </a:lnTo>
                <a:lnTo>
                  <a:pt x="2235" y="3492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933312" y="14549796"/>
            <a:ext cx="5816" cy="21831"/>
          </a:xfrm>
          <a:custGeom>
            <a:avLst/>
            <a:gdLst/>
            <a:ahLst/>
            <a:cxnLst/>
            <a:rect l="l" t="t" r="r" b="b"/>
            <a:pathLst>
              <a:path w="5816" h="21831">
                <a:moveTo>
                  <a:pt x="1651" y="14681"/>
                </a:moveTo>
                <a:lnTo>
                  <a:pt x="0" y="21031"/>
                </a:lnTo>
                <a:lnTo>
                  <a:pt x="2628" y="21831"/>
                </a:lnTo>
                <a:lnTo>
                  <a:pt x="3175" y="20408"/>
                </a:lnTo>
                <a:lnTo>
                  <a:pt x="4622" y="14071"/>
                </a:lnTo>
                <a:lnTo>
                  <a:pt x="5232" y="7315"/>
                </a:lnTo>
                <a:lnTo>
                  <a:pt x="5816" y="1257"/>
                </a:lnTo>
                <a:lnTo>
                  <a:pt x="5156" y="0"/>
                </a:lnTo>
                <a:lnTo>
                  <a:pt x="3390" y="1714"/>
                </a:lnTo>
                <a:lnTo>
                  <a:pt x="2667" y="7391"/>
                </a:lnTo>
                <a:lnTo>
                  <a:pt x="1651" y="1468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901755" y="14553737"/>
            <a:ext cx="22440" cy="27863"/>
          </a:xfrm>
          <a:custGeom>
            <a:avLst/>
            <a:gdLst/>
            <a:ahLst/>
            <a:cxnLst/>
            <a:rect l="l" t="t" r="r" b="b"/>
            <a:pathLst>
              <a:path w="22440" h="27863">
                <a:moveTo>
                  <a:pt x="1739" y="17957"/>
                </a:moveTo>
                <a:lnTo>
                  <a:pt x="0" y="22136"/>
                </a:lnTo>
                <a:lnTo>
                  <a:pt x="774" y="24777"/>
                </a:lnTo>
                <a:lnTo>
                  <a:pt x="3276" y="26619"/>
                </a:lnTo>
                <a:lnTo>
                  <a:pt x="6934" y="27863"/>
                </a:lnTo>
                <a:lnTo>
                  <a:pt x="11518" y="27774"/>
                </a:lnTo>
                <a:lnTo>
                  <a:pt x="14008" y="26085"/>
                </a:lnTo>
                <a:lnTo>
                  <a:pt x="15963" y="22656"/>
                </a:lnTo>
                <a:lnTo>
                  <a:pt x="22440" y="3987"/>
                </a:lnTo>
                <a:lnTo>
                  <a:pt x="21209" y="2489"/>
                </a:lnTo>
                <a:lnTo>
                  <a:pt x="18440" y="9842"/>
                </a:lnTo>
                <a:lnTo>
                  <a:pt x="15621" y="16116"/>
                </a:lnTo>
                <a:lnTo>
                  <a:pt x="12661" y="21081"/>
                </a:lnTo>
                <a:lnTo>
                  <a:pt x="9969" y="23571"/>
                </a:lnTo>
                <a:lnTo>
                  <a:pt x="7073" y="23609"/>
                </a:lnTo>
                <a:lnTo>
                  <a:pt x="4457" y="20624"/>
                </a:lnTo>
                <a:lnTo>
                  <a:pt x="5435" y="17284"/>
                </a:lnTo>
                <a:lnTo>
                  <a:pt x="8305" y="11836"/>
                </a:lnTo>
                <a:lnTo>
                  <a:pt x="10744" y="6261"/>
                </a:lnTo>
                <a:lnTo>
                  <a:pt x="12560" y="723"/>
                </a:lnTo>
                <a:lnTo>
                  <a:pt x="10795" y="0"/>
                </a:lnTo>
                <a:lnTo>
                  <a:pt x="8305" y="6095"/>
                </a:lnTo>
                <a:lnTo>
                  <a:pt x="5308" y="12141"/>
                </a:lnTo>
                <a:lnTo>
                  <a:pt x="1739" y="1795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910663" y="14555428"/>
            <a:ext cx="8331" cy="16268"/>
          </a:xfrm>
          <a:custGeom>
            <a:avLst/>
            <a:gdLst/>
            <a:ahLst/>
            <a:cxnLst/>
            <a:rect l="l" t="t" r="r" b="b"/>
            <a:pathLst>
              <a:path w="8331" h="16268">
                <a:moveTo>
                  <a:pt x="6311" y="0"/>
                </a:moveTo>
                <a:lnTo>
                  <a:pt x="5054" y="4622"/>
                </a:lnTo>
                <a:lnTo>
                  <a:pt x="3035" y="9448"/>
                </a:lnTo>
                <a:lnTo>
                  <a:pt x="0" y="15074"/>
                </a:lnTo>
                <a:lnTo>
                  <a:pt x="1854" y="16268"/>
                </a:lnTo>
                <a:lnTo>
                  <a:pt x="5410" y="10769"/>
                </a:lnTo>
                <a:lnTo>
                  <a:pt x="7531" y="5714"/>
                </a:lnTo>
                <a:lnTo>
                  <a:pt x="8331" y="990"/>
                </a:lnTo>
                <a:lnTo>
                  <a:pt x="6311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898646" y="14554671"/>
            <a:ext cx="8559" cy="14554"/>
          </a:xfrm>
          <a:custGeom>
            <a:avLst/>
            <a:gdLst/>
            <a:ahLst/>
            <a:cxnLst/>
            <a:rect l="l" t="t" r="r" b="b"/>
            <a:pathLst>
              <a:path w="8559" h="14554">
                <a:moveTo>
                  <a:pt x="0" y="12915"/>
                </a:moveTo>
                <a:lnTo>
                  <a:pt x="1142" y="14554"/>
                </a:lnTo>
                <a:lnTo>
                  <a:pt x="4533" y="10833"/>
                </a:lnTo>
                <a:lnTo>
                  <a:pt x="7035" y="6388"/>
                </a:lnTo>
                <a:lnTo>
                  <a:pt x="8559" y="1460"/>
                </a:lnTo>
                <a:lnTo>
                  <a:pt x="7848" y="0"/>
                </a:lnTo>
                <a:lnTo>
                  <a:pt x="7124" y="761"/>
                </a:lnTo>
                <a:lnTo>
                  <a:pt x="5257" y="4737"/>
                </a:lnTo>
                <a:lnTo>
                  <a:pt x="2984" y="8597"/>
                </a:lnTo>
                <a:lnTo>
                  <a:pt x="0" y="1291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889176" y="14555516"/>
            <a:ext cx="12687" cy="21170"/>
          </a:xfrm>
          <a:custGeom>
            <a:avLst/>
            <a:gdLst/>
            <a:ahLst/>
            <a:cxnLst/>
            <a:rect l="l" t="t" r="r" b="b"/>
            <a:pathLst>
              <a:path w="12687" h="21170">
                <a:moveTo>
                  <a:pt x="749" y="17373"/>
                </a:moveTo>
                <a:lnTo>
                  <a:pt x="4241" y="20929"/>
                </a:lnTo>
                <a:lnTo>
                  <a:pt x="7708" y="21170"/>
                </a:lnTo>
                <a:lnTo>
                  <a:pt x="8674" y="19075"/>
                </a:lnTo>
                <a:lnTo>
                  <a:pt x="5727" y="16802"/>
                </a:lnTo>
                <a:lnTo>
                  <a:pt x="4356" y="13995"/>
                </a:lnTo>
                <a:lnTo>
                  <a:pt x="5689" y="11823"/>
                </a:lnTo>
                <a:lnTo>
                  <a:pt x="8674" y="8432"/>
                </a:lnTo>
                <a:lnTo>
                  <a:pt x="10909" y="5372"/>
                </a:lnTo>
                <a:lnTo>
                  <a:pt x="12268" y="2705"/>
                </a:lnTo>
                <a:lnTo>
                  <a:pt x="12687" y="0"/>
                </a:lnTo>
                <a:lnTo>
                  <a:pt x="11087" y="723"/>
                </a:lnTo>
                <a:lnTo>
                  <a:pt x="7988" y="5206"/>
                </a:lnTo>
                <a:lnTo>
                  <a:pt x="4978" y="9232"/>
                </a:lnTo>
                <a:lnTo>
                  <a:pt x="1803" y="12750"/>
                </a:lnTo>
                <a:lnTo>
                  <a:pt x="0" y="15925"/>
                </a:lnTo>
                <a:lnTo>
                  <a:pt x="749" y="1737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881377" y="14579356"/>
            <a:ext cx="22263" cy="53555"/>
          </a:xfrm>
          <a:custGeom>
            <a:avLst/>
            <a:gdLst/>
            <a:ahLst/>
            <a:cxnLst/>
            <a:rect l="l" t="t" r="r" b="b"/>
            <a:pathLst>
              <a:path w="22263" h="53555">
                <a:moveTo>
                  <a:pt x="12306" y="26479"/>
                </a:moveTo>
                <a:lnTo>
                  <a:pt x="13576" y="30670"/>
                </a:lnTo>
                <a:lnTo>
                  <a:pt x="14414" y="33451"/>
                </a:lnTo>
                <a:lnTo>
                  <a:pt x="15392" y="36563"/>
                </a:lnTo>
                <a:lnTo>
                  <a:pt x="16078" y="39903"/>
                </a:lnTo>
                <a:lnTo>
                  <a:pt x="15709" y="42951"/>
                </a:lnTo>
                <a:lnTo>
                  <a:pt x="12141" y="43560"/>
                </a:lnTo>
                <a:lnTo>
                  <a:pt x="11188" y="41020"/>
                </a:lnTo>
                <a:lnTo>
                  <a:pt x="10223" y="37845"/>
                </a:lnTo>
                <a:lnTo>
                  <a:pt x="9296" y="35128"/>
                </a:lnTo>
                <a:lnTo>
                  <a:pt x="8420" y="32702"/>
                </a:lnTo>
                <a:lnTo>
                  <a:pt x="6857" y="28295"/>
                </a:lnTo>
                <a:lnTo>
                  <a:pt x="5537" y="24498"/>
                </a:lnTo>
                <a:lnTo>
                  <a:pt x="5295" y="20688"/>
                </a:lnTo>
                <a:lnTo>
                  <a:pt x="4800" y="13538"/>
                </a:lnTo>
                <a:lnTo>
                  <a:pt x="6502" y="10464"/>
                </a:lnTo>
                <a:lnTo>
                  <a:pt x="10642" y="3060"/>
                </a:lnTo>
                <a:lnTo>
                  <a:pt x="10833" y="0"/>
                </a:lnTo>
                <a:lnTo>
                  <a:pt x="7531" y="76"/>
                </a:lnTo>
                <a:lnTo>
                  <a:pt x="7010" y="863"/>
                </a:lnTo>
                <a:lnTo>
                  <a:pt x="609" y="9817"/>
                </a:lnTo>
                <a:lnTo>
                  <a:pt x="0" y="16217"/>
                </a:lnTo>
                <a:lnTo>
                  <a:pt x="1028" y="24180"/>
                </a:lnTo>
                <a:lnTo>
                  <a:pt x="1981" y="28143"/>
                </a:lnTo>
                <a:lnTo>
                  <a:pt x="3492" y="31368"/>
                </a:lnTo>
                <a:lnTo>
                  <a:pt x="5079" y="34886"/>
                </a:lnTo>
                <a:lnTo>
                  <a:pt x="7061" y="39166"/>
                </a:lnTo>
                <a:lnTo>
                  <a:pt x="7962" y="41744"/>
                </a:lnTo>
                <a:lnTo>
                  <a:pt x="8991" y="44005"/>
                </a:lnTo>
                <a:lnTo>
                  <a:pt x="9563" y="47396"/>
                </a:lnTo>
                <a:lnTo>
                  <a:pt x="9613" y="51955"/>
                </a:lnTo>
                <a:lnTo>
                  <a:pt x="12306" y="53555"/>
                </a:lnTo>
                <a:lnTo>
                  <a:pt x="15938" y="52946"/>
                </a:lnTo>
                <a:lnTo>
                  <a:pt x="18935" y="51854"/>
                </a:lnTo>
                <a:lnTo>
                  <a:pt x="21602" y="48679"/>
                </a:lnTo>
                <a:lnTo>
                  <a:pt x="22263" y="45478"/>
                </a:lnTo>
                <a:lnTo>
                  <a:pt x="21526" y="43357"/>
                </a:lnTo>
                <a:lnTo>
                  <a:pt x="16488" y="28698"/>
                </a:lnTo>
                <a:lnTo>
                  <a:pt x="15734" y="17015"/>
                </a:lnTo>
                <a:lnTo>
                  <a:pt x="19242" y="7395"/>
                </a:lnTo>
                <a:lnTo>
                  <a:pt x="20624" y="4343"/>
                </a:lnTo>
                <a:lnTo>
                  <a:pt x="17805" y="2806"/>
                </a:lnTo>
                <a:lnTo>
                  <a:pt x="16573" y="3860"/>
                </a:lnTo>
                <a:lnTo>
                  <a:pt x="12661" y="7772"/>
                </a:lnTo>
                <a:lnTo>
                  <a:pt x="11417" y="11315"/>
                </a:lnTo>
                <a:lnTo>
                  <a:pt x="11099" y="18884"/>
                </a:lnTo>
                <a:lnTo>
                  <a:pt x="11099" y="22593"/>
                </a:lnTo>
                <a:lnTo>
                  <a:pt x="12306" y="2647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902219" y="14585265"/>
            <a:ext cx="27649" cy="51714"/>
          </a:xfrm>
          <a:custGeom>
            <a:avLst/>
            <a:gdLst/>
            <a:ahLst/>
            <a:cxnLst/>
            <a:rect l="l" t="t" r="r" b="b"/>
            <a:pathLst>
              <a:path w="27649" h="51714">
                <a:moveTo>
                  <a:pt x="1398" y="27635"/>
                </a:moveTo>
                <a:lnTo>
                  <a:pt x="2820" y="35064"/>
                </a:lnTo>
                <a:lnTo>
                  <a:pt x="6148" y="42087"/>
                </a:lnTo>
                <a:lnTo>
                  <a:pt x="11456" y="49047"/>
                </a:lnTo>
                <a:lnTo>
                  <a:pt x="16054" y="51714"/>
                </a:lnTo>
                <a:lnTo>
                  <a:pt x="23293" y="51587"/>
                </a:lnTo>
                <a:lnTo>
                  <a:pt x="26950" y="48704"/>
                </a:lnTo>
                <a:lnTo>
                  <a:pt x="27649" y="44729"/>
                </a:lnTo>
                <a:lnTo>
                  <a:pt x="27382" y="40614"/>
                </a:lnTo>
                <a:lnTo>
                  <a:pt x="26366" y="37795"/>
                </a:lnTo>
                <a:lnTo>
                  <a:pt x="25896" y="36258"/>
                </a:lnTo>
                <a:lnTo>
                  <a:pt x="23766" y="23940"/>
                </a:lnTo>
                <a:lnTo>
                  <a:pt x="24508" y="11458"/>
                </a:lnTo>
                <a:lnTo>
                  <a:pt x="25515" y="6654"/>
                </a:lnTo>
                <a:lnTo>
                  <a:pt x="22708" y="4203"/>
                </a:lnTo>
                <a:lnTo>
                  <a:pt x="21134" y="5537"/>
                </a:lnTo>
                <a:lnTo>
                  <a:pt x="18723" y="16927"/>
                </a:lnTo>
                <a:lnTo>
                  <a:pt x="19286" y="29523"/>
                </a:lnTo>
                <a:lnTo>
                  <a:pt x="21032" y="37731"/>
                </a:lnTo>
                <a:lnTo>
                  <a:pt x="21222" y="41706"/>
                </a:lnTo>
                <a:lnTo>
                  <a:pt x="18162" y="44780"/>
                </a:lnTo>
                <a:lnTo>
                  <a:pt x="15342" y="44818"/>
                </a:lnTo>
                <a:lnTo>
                  <a:pt x="12650" y="42456"/>
                </a:lnTo>
                <a:lnTo>
                  <a:pt x="6526" y="29711"/>
                </a:lnTo>
                <a:lnTo>
                  <a:pt x="4395" y="17900"/>
                </a:lnTo>
                <a:lnTo>
                  <a:pt x="6249" y="6916"/>
                </a:lnTo>
                <a:lnTo>
                  <a:pt x="7811" y="3301"/>
                </a:lnTo>
                <a:lnTo>
                  <a:pt x="7875" y="279"/>
                </a:lnTo>
                <a:lnTo>
                  <a:pt x="4522" y="0"/>
                </a:lnTo>
                <a:lnTo>
                  <a:pt x="3912" y="952"/>
                </a:lnTo>
                <a:lnTo>
                  <a:pt x="0" y="13021"/>
                </a:lnTo>
                <a:lnTo>
                  <a:pt x="914" y="25122"/>
                </a:lnTo>
                <a:lnTo>
                  <a:pt x="1398" y="2763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912418" y="14585996"/>
            <a:ext cx="6681" cy="34848"/>
          </a:xfrm>
          <a:custGeom>
            <a:avLst/>
            <a:gdLst/>
            <a:ahLst/>
            <a:cxnLst/>
            <a:rect l="l" t="t" r="r" b="b"/>
            <a:pathLst>
              <a:path w="6681" h="34848">
                <a:moveTo>
                  <a:pt x="0" y="12930"/>
                </a:moveTo>
                <a:lnTo>
                  <a:pt x="892" y="24966"/>
                </a:lnTo>
                <a:lnTo>
                  <a:pt x="4345" y="34848"/>
                </a:lnTo>
                <a:lnTo>
                  <a:pt x="6110" y="32689"/>
                </a:lnTo>
                <a:lnTo>
                  <a:pt x="3624" y="17172"/>
                </a:lnTo>
                <a:lnTo>
                  <a:pt x="4786" y="6037"/>
                </a:lnTo>
                <a:lnTo>
                  <a:pt x="6681" y="2032"/>
                </a:lnTo>
                <a:lnTo>
                  <a:pt x="6542" y="127"/>
                </a:lnTo>
                <a:lnTo>
                  <a:pt x="3417" y="0"/>
                </a:lnTo>
                <a:lnTo>
                  <a:pt x="2973" y="965"/>
                </a:lnTo>
                <a:lnTo>
                  <a:pt x="0" y="1293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930933" y="14584537"/>
            <a:ext cx="24220" cy="46355"/>
          </a:xfrm>
          <a:custGeom>
            <a:avLst/>
            <a:gdLst/>
            <a:ahLst/>
            <a:cxnLst/>
            <a:rect l="l" t="t" r="r" b="b"/>
            <a:pathLst>
              <a:path w="24220" h="46355">
                <a:moveTo>
                  <a:pt x="723" y="30425"/>
                </a:moveTo>
                <a:lnTo>
                  <a:pt x="1957" y="36906"/>
                </a:lnTo>
                <a:lnTo>
                  <a:pt x="3316" y="43154"/>
                </a:lnTo>
                <a:lnTo>
                  <a:pt x="9107" y="46355"/>
                </a:lnTo>
                <a:lnTo>
                  <a:pt x="18391" y="46215"/>
                </a:lnTo>
                <a:lnTo>
                  <a:pt x="23408" y="43497"/>
                </a:lnTo>
                <a:lnTo>
                  <a:pt x="24220" y="36360"/>
                </a:lnTo>
                <a:lnTo>
                  <a:pt x="22547" y="22815"/>
                </a:lnTo>
                <a:lnTo>
                  <a:pt x="22224" y="10421"/>
                </a:lnTo>
                <a:lnTo>
                  <a:pt x="22760" y="2730"/>
                </a:lnTo>
                <a:lnTo>
                  <a:pt x="20842" y="0"/>
                </a:lnTo>
                <a:lnTo>
                  <a:pt x="18429" y="1435"/>
                </a:lnTo>
                <a:lnTo>
                  <a:pt x="16764" y="12822"/>
                </a:lnTo>
                <a:lnTo>
                  <a:pt x="16836" y="26415"/>
                </a:lnTo>
                <a:lnTo>
                  <a:pt x="17134" y="29451"/>
                </a:lnTo>
                <a:lnTo>
                  <a:pt x="17642" y="32702"/>
                </a:lnTo>
                <a:lnTo>
                  <a:pt x="18074" y="35471"/>
                </a:lnTo>
                <a:lnTo>
                  <a:pt x="15610" y="38442"/>
                </a:lnTo>
                <a:lnTo>
                  <a:pt x="11343" y="39116"/>
                </a:lnTo>
                <a:lnTo>
                  <a:pt x="7876" y="35560"/>
                </a:lnTo>
                <a:lnTo>
                  <a:pt x="5149" y="24400"/>
                </a:lnTo>
                <a:lnTo>
                  <a:pt x="5379" y="11331"/>
                </a:lnTo>
                <a:lnTo>
                  <a:pt x="6161" y="6400"/>
                </a:lnTo>
                <a:lnTo>
                  <a:pt x="5501" y="4686"/>
                </a:lnTo>
                <a:lnTo>
                  <a:pt x="2249" y="4876"/>
                </a:lnTo>
                <a:lnTo>
                  <a:pt x="1957" y="6134"/>
                </a:lnTo>
                <a:lnTo>
                  <a:pt x="0" y="17457"/>
                </a:lnTo>
                <a:lnTo>
                  <a:pt x="723" y="3042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940194" y="14586619"/>
            <a:ext cx="4466" cy="29603"/>
          </a:xfrm>
          <a:custGeom>
            <a:avLst/>
            <a:gdLst/>
            <a:ahLst/>
            <a:cxnLst/>
            <a:rect l="l" t="t" r="r" b="b"/>
            <a:pathLst>
              <a:path w="4466" h="29603">
                <a:moveTo>
                  <a:pt x="250" y="26376"/>
                </a:moveTo>
                <a:lnTo>
                  <a:pt x="745" y="29248"/>
                </a:lnTo>
                <a:lnTo>
                  <a:pt x="3311" y="29603"/>
                </a:lnTo>
                <a:lnTo>
                  <a:pt x="4466" y="27292"/>
                </a:lnTo>
                <a:lnTo>
                  <a:pt x="3543" y="15032"/>
                </a:lnTo>
                <a:lnTo>
                  <a:pt x="3950" y="2027"/>
                </a:lnTo>
                <a:lnTo>
                  <a:pt x="3768" y="0"/>
                </a:lnTo>
                <a:lnTo>
                  <a:pt x="1545" y="1168"/>
                </a:lnTo>
                <a:lnTo>
                  <a:pt x="0" y="13646"/>
                </a:lnTo>
                <a:lnTo>
                  <a:pt x="250" y="2637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956634" y="14578421"/>
            <a:ext cx="21042" cy="41325"/>
          </a:xfrm>
          <a:custGeom>
            <a:avLst/>
            <a:gdLst/>
            <a:ahLst/>
            <a:cxnLst/>
            <a:rect l="l" t="t" r="r" b="b"/>
            <a:pathLst>
              <a:path w="21042" h="41325">
                <a:moveTo>
                  <a:pt x="17806" y="9399"/>
                </a:moveTo>
                <a:lnTo>
                  <a:pt x="13830" y="520"/>
                </a:lnTo>
                <a:lnTo>
                  <a:pt x="12306" y="0"/>
                </a:lnTo>
                <a:lnTo>
                  <a:pt x="11556" y="3162"/>
                </a:lnTo>
                <a:lnTo>
                  <a:pt x="11950" y="5232"/>
                </a:lnTo>
                <a:lnTo>
                  <a:pt x="14985" y="14109"/>
                </a:lnTo>
                <a:lnTo>
                  <a:pt x="16065" y="21412"/>
                </a:lnTo>
                <a:lnTo>
                  <a:pt x="15519" y="28867"/>
                </a:lnTo>
                <a:lnTo>
                  <a:pt x="14897" y="31597"/>
                </a:lnTo>
                <a:lnTo>
                  <a:pt x="10680" y="33426"/>
                </a:lnTo>
                <a:lnTo>
                  <a:pt x="7188" y="32257"/>
                </a:lnTo>
                <a:lnTo>
                  <a:pt x="6400" y="30225"/>
                </a:lnTo>
                <a:lnTo>
                  <a:pt x="4241" y="21869"/>
                </a:lnTo>
                <a:lnTo>
                  <a:pt x="4102" y="14477"/>
                </a:lnTo>
                <a:lnTo>
                  <a:pt x="4229" y="7797"/>
                </a:lnTo>
                <a:lnTo>
                  <a:pt x="1409" y="5841"/>
                </a:lnTo>
                <a:lnTo>
                  <a:pt x="0" y="8204"/>
                </a:lnTo>
                <a:lnTo>
                  <a:pt x="309" y="21001"/>
                </a:lnTo>
                <a:lnTo>
                  <a:pt x="2708" y="33641"/>
                </a:lnTo>
                <a:lnTo>
                  <a:pt x="4902" y="38671"/>
                </a:lnTo>
                <a:lnTo>
                  <a:pt x="8204" y="41325"/>
                </a:lnTo>
                <a:lnTo>
                  <a:pt x="13804" y="41249"/>
                </a:lnTo>
                <a:lnTo>
                  <a:pt x="17678" y="37706"/>
                </a:lnTo>
                <a:lnTo>
                  <a:pt x="20370" y="31838"/>
                </a:lnTo>
                <a:lnTo>
                  <a:pt x="21042" y="21718"/>
                </a:lnTo>
                <a:lnTo>
                  <a:pt x="17806" y="939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963668" y="14582857"/>
            <a:ext cx="4572" cy="20828"/>
          </a:xfrm>
          <a:custGeom>
            <a:avLst/>
            <a:gdLst/>
            <a:ahLst/>
            <a:cxnLst/>
            <a:rect l="l" t="t" r="r" b="b"/>
            <a:pathLst>
              <a:path w="4572" h="20828">
                <a:moveTo>
                  <a:pt x="3378" y="12661"/>
                </a:moveTo>
                <a:lnTo>
                  <a:pt x="2527" y="6781"/>
                </a:lnTo>
                <a:lnTo>
                  <a:pt x="1981" y="571"/>
                </a:lnTo>
                <a:lnTo>
                  <a:pt x="0" y="0"/>
                </a:lnTo>
                <a:lnTo>
                  <a:pt x="228" y="8242"/>
                </a:lnTo>
                <a:lnTo>
                  <a:pt x="1003" y="14122"/>
                </a:lnTo>
                <a:lnTo>
                  <a:pt x="2717" y="20320"/>
                </a:lnTo>
                <a:lnTo>
                  <a:pt x="3784" y="20828"/>
                </a:lnTo>
                <a:lnTo>
                  <a:pt x="4572" y="19037"/>
                </a:lnTo>
                <a:lnTo>
                  <a:pt x="3378" y="1266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974298" y="14567879"/>
            <a:ext cx="14044" cy="25882"/>
          </a:xfrm>
          <a:custGeom>
            <a:avLst/>
            <a:gdLst/>
            <a:ahLst/>
            <a:cxnLst/>
            <a:rect l="l" t="t" r="r" b="b"/>
            <a:pathLst>
              <a:path w="14044" h="25882">
                <a:moveTo>
                  <a:pt x="7556" y="1409"/>
                </a:moveTo>
                <a:lnTo>
                  <a:pt x="7518" y="4102"/>
                </a:lnTo>
                <a:lnTo>
                  <a:pt x="9232" y="8305"/>
                </a:lnTo>
                <a:lnTo>
                  <a:pt x="11201" y="12979"/>
                </a:lnTo>
                <a:lnTo>
                  <a:pt x="11125" y="16141"/>
                </a:lnTo>
                <a:lnTo>
                  <a:pt x="8356" y="18453"/>
                </a:lnTo>
                <a:lnTo>
                  <a:pt x="5295" y="17957"/>
                </a:lnTo>
                <a:lnTo>
                  <a:pt x="3975" y="13779"/>
                </a:lnTo>
                <a:lnTo>
                  <a:pt x="3467" y="11176"/>
                </a:lnTo>
                <a:lnTo>
                  <a:pt x="6223" y="12052"/>
                </a:lnTo>
                <a:lnTo>
                  <a:pt x="7861" y="11988"/>
                </a:lnTo>
                <a:lnTo>
                  <a:pt x="5562" y="6146"/>
                </a:lnTo>
                <a:lnTo>
                  <a:pt x="2959" y="5562"/>
                </a:lnTo>
                <a:lnTo>
                  <a:pt x="0" y="7073"/>
                </a:lnTo>
                <a:lnTo>
                  <a:pt x="0" y="9906"/>
                </a:lnTo>
                <a:lnTo>
                  <a:pt x="1003" y="15697"/>
                </a:lnTo>
                <a:lnTo>
                  <a:pt x="3517" y="21082"/>
                </a:lnTo>
                <a:lnTo>
                  <a:pt x="7404" y="25882"/>
                </a:lnTo>
                <a:lnTo>
                  <a:pt x="10769" y="25831"/>
                </a:lnTo>
                <a:lnTo>
                  <a:pt x="11684" y="24714"/>
                </a:lnTo>
                <a:lnTo>
                  <a:pt x="14044" y="12734"/>
                </a:lnTo>
                <a:lnTo>
                  <a:pt x="9508" y="1519"/>
                </a:lnTo>
                <a:lnTo>
                  <a:pt x="7962" y="0"/>
                </a:lnTo>
                <a:lnTo>
                  <a:pt x="7556" y="140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991302" y="14564022"/>
            <a:ext cx="11480" cy="16433"/>
          </a:xfrm>
          <a:custGeom>
            <a:avLst/>
            <a:gdLst/>
            <a:ahLst/>
            <a:cxnLst/>
            <a:rect l="l" t="t" r="r" b="b"/>
            <a:pathLst>
              <a:path w="11480" h="16433">
                <a:moveTo>
                  <a:pt x="8585" y="8940"/>
                </a:moveTo>
                <a:lnTo>
                  <a:pt x="5143" y="4368"/>
                </a:lnTo>
                <a:lnTo>
                  <a:pt x="2324" y="698"/>
                </a:lnTo>
                <a:lnTo>
                  <a:pt x="533" y="0"/>
                </a:lnTo>
                <a:lnTo>
                  <a:pt x="0" y="3352"/>
                </a:lnTo>
                <a:lnTo>
                  <a:pt x="3124" y="6997"/>
                </a:lnTo>
                <a:lnTo>
                  <a:pt x="5778" y="9982"/>
                </a:lnTo>
                <a:lnTo>
                  <a:pt x="2603" y="13182"/>
                </a:lnTo>
                <a:lnTo>
                  <a:pt x="3187" y="16268"/>
                </a:lnTo>
                <a:lnTo>
                  <a:pt x="6464" y="16433"/>
                </a:lnTo>
                <a:lnTo>
                  <a:pt x="7340" y="15938"/>
                </a:lnTo>
                <a:lnTo>
                  <a:pt x="11480" y="10655"/>
                </a:lnTo>
                <a:lnTo>
                  <a:pt x="11150" y="9156"/>
                </a:lnTo>
                <a:lnTo>
                  <a:pt x="8585" y="894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994529" y="14549775"/>
            <a:ext cx="21983" cy="20231"/>
          </a:xfrm>
          <a:custGeom>
            <a:avLst/>
            <a:gdLst/>
            <a:ahLst/>
            <a:cxnLst/>
            <a:rect l="l" t="t" r="r" b="b"/>
            <a:pathLst>
              <a:path w="21983" h="20231">
                <a:moveTo>
                  <a:pt x="2628" y="14401"/>
                </a:moveTo>
                <a:lnTo>
                  <a:pt x="5054" y="16929"/>
                </a:lnTo>
                <a:lnTo>
                  <a:pt x="7873" y="19177"/>
                </a:lnTo>
                <a:lnTo>
                  <a:pt x="10452" y="20231"/>
                </a:lnTo>
                <a:lnTo>
                  <a:pt x="13855" y="17678"/>
                </a:lnTo>
                <a:lnTo>
                  <a:pt x="16598" y="14922"/>
                </a:lnTo>
                <a:lnTo>
                  <a:pt x="20891" y="10871"/>
                </a:lnTo>
                <a:lnTo>
                  <a:pt x="21983" y="7721"/>
                </a:lnTo>
                <a:lnTo>
                  <a:pt x="20434" y="5562"/>
                </a:lnTo>
                <a:lnTo>
                  <a:pt x="16128" y="5334"/>
                </a:lnTo>
                <a:lnTo>
                  <a:pt x="13195" y="2755"/>
                </a:lnTo>
                <a:lnTo>
                  <a:pt x="10159" y="0"/>
                </a:lnTo>
                <a:lnTo>
                  <a:pt x="7492" y="787"/>
                </a:lnTo>
                <a:lnTo>
                  <a:pt x="7442" y="2400"/>
                </a:lnTo>
                <a:lnTo>
                  <a:pt x="12433" y="7708"/>
                </a:lnTo>
                <a:lnTo>
                  <a:pt x="13195" y="10388"/>
                </a:lnTo>
                <a:lnTo>
                  <a:pt x="10629" y="13601"/>
                </a:lnTo>
                <a:lnTo>
                  <a:pt x="9423" y="13614"/>
                </a:lnTo>
                <a:lnTo>
                  <a:pt x="7607" y="13017"/>
                </a:lnTo>
                <a:lnTo>
                  <a:pt x="2603" y="9118"/>
                </a:lnTo>
                <a:lnTo>
                  <a:pt x="0" y="10452"/>
                </a:lnTo>
                <a:lnTo>
                  <a:pt x="368" y="11480"/>
                </a:lnTo>
                <a:lnTo>
                  <a:pt x="2628" y="1440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006769" y="14526214"/>
            <a:ext cx="17094" cy="24993"/>
          </a:xfrm>
          <a:custGeom>
            <a:avLst/>
            <a:gdLst/>
            <a:ahLst/>
            <a:cxnLst/>
            <a:rect l="l" t="t" r="r" b="b"/>
            <a:pathLst>
              <a:path w="17094" h="24993">
                <a:moveTo>
                  <a:pt x="1257" y="20104"/>
                </a:moveTo>
                <a:lnTo>
                  <a:pt x="4457" y="23393"/>
                </a:lnTo>
                <a:lnTo>
                  <a:pt x="7086" y="24993"/>
                </a:lnTo>
                <a:lnTo>
                  <a:pt x="11023" y="24904"/>
                </a:lnTo>
                <a:lnTo>
                  <a:pt x="13982" y="21691"/>
                </a:lnTo>
                <a:lnTo>
                  <a:pt x="15506" y="18478"/>
                </a:lnTo>
                <a:lnTo>
                  <a:pt x="16611" y="14338"/>
                </a:lnTo>
                <a:lnTo>
                  <a:pt x="17094" y="9347"/>
                </a:lnTo>
                <a:lnTo>
                  <a:pt x="15570" y="6781"/>
                </a:lnTo>
                <a:lnTo>
                  <a:pt x="13779" y="6108"/>
                </a:lnTo>
                <a:lnTo>
                  <a:pt x="10452" y="4572"/>
                </a:lnTo>
                <a:lnTo>
                  <a:pt x="7607" y="2438"/>
                </a:lnTo>
                <a:lnTo>
                  <a:pt x="4267" y="0"/>
                </a:lnTo>
                <a:lnTo>
                  <a:pt x="3873" y="3733"/>
                </a:lnTo>
                <a:lnTo>
                  <a:pt x="4864" y="4559"/>
                </a:lnTo>
                <a:lnTo>
                  <a:pt x="9626" y="8458"/>
                </a:lnTo>
                <a:lnTo>
                  <a:pt x="11493" y="10579"/>
                </a:lnTo>
                <a:lnTo>
                  <a:pt x="11582" y="13309"/>
                </a:lnTo>
                <a:lnTo>
                  <a:pt x="10261" y="16357"/>
                </a:lnTo>
                <a:lnTo>
                  <a:pt x="7899" y="17195"/>
                </a:lnTo>
                <a:lnTo>
                  <a:pt x="4457" y="15405"/>
                </a:lnTo>
                <a:lnTo>
                  <a:pt x="0" y="17627"/>
                </a:lnTo>
                <a:lnTo>
                  <a:pt x="1257" y="2010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053298" y="14762065"/>
            <a:ext cx="56261" cy="39712"/>
          </a:xfrm>
          <a:custGeom>
            <a:avLst/>
            <a:gdLst/>
            <a:ahLst/>
            <a:cxnLst/>
            <a:rect l="l" t="t" r="r" b="b"/>
            <a:pathLst>
              <a:path w="56261" h="39712">
                <a:moveTo>
                  <a:pt x="41085" y="12426"/>
                </a:moveTo>
                <a:lnTo>
                  <a:pt x="44970" y="11645"/>
                </a:lnTo>
                <a:lnTo>
                  <a:pt x="48615" y="12077"/>
                </a:lnTo>
                <a:lnTo>
                  <a:pt x="51676" y="14744"/>
                </a:lnTo>
                <a:lnTo>
                  <a:pt x="54762" y="15620"/>
                </a:lnTo>
                <a:lnTo>
                  <a:pt x="55714" y="14693"/>
                </a:lnTo>
                <a:lnTo>
                  <a:pt x="56261" y="11874"/>
                </a:lnTo>
                <a:lnTo>
                  <a:pt x="55283" y="8839"/>
                </a:lnTo>
                <a:lnTo>
                  <a:pt x="52209" y="8280"/>
                </a:lnTo>
                <a:lnTo>
                  <a:pt x="49530" y="7886"/>
                </a:lnTo>
                <a:lnTo>
                  <a:pt x="45516" y="7416"/>
                </a:lnTo>
                <a:lnTo>
                  <a:pt x="45377" y="1714"/>
                </a:lnTo>
                <a:lnTo>
                  <a:pt x="44500" y="0"/>
                </a:lnTo>
                <a:lnTo>
                  <a:pt x="40589" y="1549"/>
                </a:lnTo>
                <a:lnTo>
                  <a:pt x="38519" y="5791"/>
                </a:lnTo>
                <a:lnTo>
                  <a:pt x="36791" y="8889"/>
                </a:lnTo>
                <a:lnTo>
                  <a:pt x="33375" y="11252"/>
                </a:lnTo>
                <a:lnTo>
                  <a:pt x="29845" y="11290"/>
                </a:lnTo>
                <a:lnTo>
                  <a:pt x="28194" y="10020"/>
                </a:lnTo>
                <a:lnTo>
                  <a:pt x="26682" y="7378"/>
                </a:lnTo>
                <a:lnTo>
                  <a:pt x="23736" y="9270"/>
                </a:lnTo>
                <a:lnTo>
                  <a:pt x="23914" y="13398"/>
                </a:lnTo>
                <a:lnTo>
                  <a:pt x="24066" y="16116"/>
                </a:lnTo>
                <a:lnTo>
                  <a:pt x="24269" y="19456"/>
                </a:lnTo>
                <a:lnTo>
                  <a:pt x="21831" y="23558"/>
                </a:lnTo>
                <a:lnTo>
                  <a:pt x="17576" y="31114"/>
                </a:lnTo>
                <a:lnTo>
                  <a:pt x="12598" y="34988"/>
                </a:lnTo>
                <a:lnTo>
                  <a:pt x="4470" y="34988"/>
                </a:lnTo>
                <a:lnTo>
                  <a:pt x="977" y="34404"/>
                </a:lnTo>
                <a:lnTo>
                  <a:pt x="0" y="37274"/>
                </a:lnTo>
                <a:lnTo>
                  <a:pt x="558" y="38303"/>
                </a:lnTo>
                <a:lnTo>
                  <a:pt x="3187" y="39268"/>
                </a:lnTo>
                <a:lnTo>
                  <a:pt x="5791" y="39712"/>
                </a:lnTo>
                <a:lnTo>
                  <a:pt x="8166" y="39712"/>
                </a:lnTo>
                <a:lnTo>
                  <a:pt x="13563" y="39585"/>
                </a:lnTo>
                <a:lnTo>
                  <a:pt x="18288" y="36944"/>
                </a:lnTo>
                <a:lnTo>
                  <a:pt x="22555" y="31534"/>
                </a:lnTo>
                <a:lnTo>
                  <a:pt x="31121" y="20192"/>
                </a:lnTo>
                <a:lnTo>
                  <a:pt x="41085" y="1242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041714" y="14794839"/>
            <a:ext cx="90538" cy="29311"/>
          </a:xfrm>
          <a:custGeom>
            <a:avLst/>
            <a:gdLst/>
            <a:ahLst/>
            <a:cxnLst/>
            <a:rect l="l" t="t" r="r" b="b"/>
            <a:pathLst>
              <a:path w="90538" h="29311">
                <a:moveTo>
                  <a:pt x="21996" y="25501"/>
                </a:moveTo>
                <a:lnTo>
                  <a:pt x="23507" y="22783"/>
                </a:lnTo>
                <a:lnTo>
                  <a:pt x="26441" y="23113"/>
                </a:lnTo>
                <a:lnTo>
                  <a:pt x="32016" y="24206"/>
                </a:lnTo>
                <a:lnTo>
                  <a:pt x="37630" y="24726"/>
                </a:lnTo>
                <a:lnTo>
                  <a:pt x="46774" y="24599"/>
                </a:lnTo>
                <a:lnTo>
                  <a:pt x="50279" y="24269"/>
                </a:lnTo>
                <a:lnTo>
                  <a:pt x="53555" y="23748"/>
                </a:lnTo>
                <a:lnTo>
                  <a:pt x="56819" y="23990"/>
                </a:lnTo>
                <a:lnTo>
                  <a:pt x="57404" y="24726"/>
                </a:lnTo>
                <a:lnTo>
                  <a:pt x="60756" y="27152"/>
                </a:lnTo>
                <a:lnTo>
                  <a:pt x="63728" y="28422"/>
                </a:lnTo>
                <a:lnTo>
                  <a:pt x="67703" y="28359"/>
                </a:lnTo>
                <a:lnTo>
                  <a:pt x="70256" y="26784"/>
                </a:lnTo>
                <a:lnTo>
                  <a:pt x="67348" y="25069"/>
                </a:lnTo>
                <a:lnTo>
                  <a:pt x="66078" y="20485"/>
                </a:lnTo>
                <a:lnTo>
                  <a:pt x="68618" y="19405"/>
                </a:lnTo>
                <a:lnTo>
                  <a:pt x="71247" y="18719"/>
                </a:lnTo>
                <a:lnTo>
                  <a:pt x="74752" y="17551"/>
                </a:lnTo>
                <a:lnTo>
                  <a:pt x="78486" y="14554"/>
                </a:lnTo>
                <a:lnTo>
                  <a:pt x="82143" y="13157"/>
                </a:lnTo>
                <a:lnTo>
                  <a:pt x="88747" y="13068"/>
                </a:lnTo>
                <a:lnTo>
                  <a:pt x="90538" y="9829"/>
                </a:lnTo>
                <a:lnTo>
                  <a:pt x="87998" y="8585"/>
                </a:lnTo>
                <a:lnTo>
                  <a:pt x="85432" y="8648"/>
                </a:lnTo>
                <a:lnTo>
                  <a:pt x="82867" y="6654"/>
                </a:lnTo>
                <a:lnTo>
                  <a:pt x="82118" y="3289"/>
                </a:lnTo>
                <a:lnTo>
                  <a:pt x="83540" y="63"/>
                </a:lnTo>
                <a:lnTo>
                  <a:pt x="81483" y="0"/>
                </a:lnTo>
                <a:lnTo>
                  <a:pt x="76949" y="749"/>
                </a:lnTo>
                <a:lnTo>
                  <a:pt x="75780" y="4851"/>
                </a:lnTo>
                <a:lnTo>
                  <a:pt x="75209" y="8788"/>
                </a:lnTo>
                <a:lnTo>
                  <a:pt x="73228" y="9410"/>
                </a:lnTo>
                <a:lnTo>
                  <a:pt x="60216" y="14698"/>
                </a:lnTo>
                <a:lnTo>
                  <a:pt x="48278" y="17450"/>
                </a:lnTo>
                <a:lnTo>
                  <a:pt x="41910" y="17919"/>
                </a:lnTo>
                <a:lnTo>
                  <a:pt x="32994" y="18046"/>
                </a:lnTo>
                <a:lnTo>
                  <a:pt x="25654" y="16014"/>
                </a:lnTo>
                <a:lnTo>
                  <a:pt x="17792" y="13881"/>
                </a:lnTo>
                <a:lnTo>
                  <a:pt x="13157" y="12547"/>
                </a:lnTo>
                <a:lnTo>
                  <a:pt x="9283" y="11518"/>
                </a:lnTo>
                <a:lnTo>
                  <a:pt x="5143" y="10706"/>
                </a:lnTo>
                <a:lnTo>
                  <a:pt x="2400" y="10845"/>
                </a:lnTo>
                <a:lnTo>
                  <a:pt x="0" y="13423"/>
                </a:lnTo>
                <a:lnTo>
                  <a:pt x="952" y="14592"/>
                </a:lnTo>
                <a:lnTo>
                  <a:pt x="10312" y="17919"/>
                </a:lnTo>
                <a:lnTo>
                  <a:pt x="11557" y="18173"/>
                </a:lnTo>
                <a:lnTo>
                  <a:pt x="15443" y="18973"/>
                </a:lnTo>
                <a:lnTo>
                  <a:pt x="15722" y="22783"/>
                </a:lnTo>
                <a:lnTo>
                  <a:pt x="16891" y="27241"/>
                </a:lnTo>
                <a:lnTo>
                  <a:pt x="18846" y="29311"/>
                </a:lnTo>
                <a:lnTo>
                  <a:pt x="21590" y="29286"/>
                </a:lnTo>
                <a:lnTo>
                  <a:pt x="21996" y="2550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106948" y="14769959"/>
            <a:ext cx="30238" cy="23952"/>
          </a:xfrm>
          <a:custGeom>
            <a:avLst/>
            <a:gdLst/>
            <a:ahLst/>
            <a:cxnLst/>
            <a:rect l="l" t="t" r="r" b="b"/>
            <a:pathLst>
              <a:path w="30238" h="23952">
                <a:moveTo>
                  <a:pt x="6858" y="9588"/>
                </a:moveTo>
                <a:lnTo>
                  <a:pt x="11087" y="0"/>
                </a:lnTo>
                <a:lnTo>
                  <a:pt x="1993" y="7683"/>
                </a:lnTo>
                <a:lnTo>
                  <a:pt x="0" y="13601"/>
                </a:lnTo>
                <a:lnTo>
                  <a:pt x="4559" y="19659"/>
                </a:lnTo>
                <a:lnTo>
                  <a:pt x="7454" y="21386"/>
                </a:lnTo>
                <a:lnTo>
                  <a:pt x="7607" y="14439"/>
                </a:lnTo>
                <a:lnTo>
                  <a:pt x="6858" y="9588"/>
                </a:lnTo>
                <a:close/>
              </a:path>
              <a:path w="30238" h="23952">
                <a:moveTo>
                  <a:pt x="6858" y="9588"/>
                </a:moveTo>
                <a:lnTo>
                  <a:pt x="8623" y="6921"/>
                </a:lnTo>
                <a:lnTo>
                  <a:pt x="12280" y="3657"/>
                </a:lnTo>
                <a:lnTo>
                  <a:pt x="16344" y="1130"/>
                </a:lnTo>
                <a:lnTo>
                  <a:pt x="20764" y="1104"/>
                </a:lnTo>
                <a:lnTo>
                  <a:pt x="23876" y="3721"/>
                </a:lnTo>
                <a:lnTo>
                  <a:pt x="25285" y="7785"/>
                </a:lnTo>
                <a:lnTo>
                  <a:pt x="24231" y="10452"/>
                </a:lnTo>
                <a:lnTo>
                  <a:pt x="21678" y="14033"/>
                </a:lnTo>
                <a:lnTo>
                  <a:pt x="17627" y="16167"/>
                </a:lnTo>
                <a:lnTo>
                  <a:pt x="13411" y="16243"/>
                </a:lnTo>
                <a:lnTo>
                  <a:pt x="10299" y="16001"/>
                </a:lnTo>
                <a:lnTo>
                  <a:pt x="7607" y="14439"/>
                </a:lnTo>
                <a:lnTo>
                  <a:pt x="7454" y="21386"/>
                </a:lnTo>
                <a:lnTo>
                  <a:pt x="10223" y="22174"/>
                </a:lnTo>
                <a:lnTo>
                  <a:pt x="17805" y="22047"/>
                </a:lnTo>
                <a:lnTo>
                  <a:pt x="22707" y="19723"/>
                </a:lnTo>
                <a:lnTo>
                  <a:pt x="27927" y="15138"/>
                </a:lnTo>
                <a:lnTo>
                  <a:pt x="30099" y="11798"/>
                </a:lnTo>
                <a:lnTo>
                  <a:pt x="30238" y="7772"/>
                </a:lnTo>
                <a:lnTo>
                  <a:pt x="28232" y="4038"/>
                </a:lnTo>
                <a:lnTo>
                  <a:pt x="26035" y="0"/>
                </a:lnTo>
                <a:lnTo>
                  <a:pt x="21907" y="-2565"/>
                </a:lnTo>
                <a:lnTo>
                  <a:pt x="17703" y="-2463"/>
                </a:lnTo>
                <a:lnTo>
                  <a:pt x="13068" y="-1625"/>
                </a:lnTo>
                <a:lnTo>
                  <a:pt x="11087" y="0"/>
                </a:lnTo>
                <a:lnTo>
                  <a:pt x="6858" y="958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142120" y="14775138"/>
            <a:ext cx="9791" cy="7670"/>
          </a:xfrm>
          <a:custGeom>
            <a:avLst/>
            <a:gdLst/>
            <a:ahLst/>
            <a:cxnLst/>
            <a:rect l="l" t="t" r="r" b="b"/>
            <a:pathLst>
              <a:path w="9791" h="7670">
                <a:moveTo>
                  <a:pt x="9791" y="1993"/>
                </a:moveTo>
                <a:lnTo>
                  <a:pt x="6997" y="0"/>
                </a:lnTo>
                <a:lnTo>
                  <a:pt x="3174" y="876"/>
                </a:lnTo>
                <a:lnTo>
                  <a:pt x="0" y="1943"/>
                </a:lnTo>
                <a:lnTo>
                  <a:pt x="0" y="5397"/>
                </a:lnTo>
                <a:lnTo>
                  <a:pt x="901" y="5778"/>
                </a:lnTo>
                <a:lnTo>
                  <a:pt x="4051" y="6896"/>
                </a:lnTo>
                <a:lnTo>
                  <a:pt x="7962" y="7670"/>
                </a:lnTo>
                <a:lnTo>
                  <a:pt x="9651" y="4673"/>
                </a:lnTo>
                <a:lnTo>
                  <a:pt x="9791" y="199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137908" y="14763562"/>
            <a:ext cx="10706" cy="9144"/>
          </a:xfrm>
          <a:custGeom>
            <a:avLst/>
            <a:gdLst/>
            <a:ahLst/>
            <a:cxnLst/>
            <a:rect l="l" t="t" r="r" b="b"/>
            <a:pathLst>
              <a:path w="10706" h="9144">
                <a:moveTo>
                  <a:pt x="10706" y="4330"/>
                </a:moveTo>
                <a:lnTo>
                  <a:pt x="7696" y="787"/>
                </a:lnTo>
                <a:lnTo>
                  <a:pt x="4381" y="0"/>
                </a:lnTo>
                <a:lnTo>
                  <a:pt x="749" y="3632"/>
                </a:lnTo>
                <a:lnTo>
                  <a:pt x="0" y="6388"/>
                </a:lnTo>
                <a:lnTo>
                  <a:pt x="1955" y="9143"/>
                </a:lnTo>
                <a:lnTo>
                  <a:pt x="5587" y="9093"/>
                </a:lnTo>
                <a:lnTo>
                  <a:pt x="7835" y="8051"/>
                </a:lnTo>
                <a:lnTo>
                  <a:pt x="10439" y="6134"/>
                </a:lnTo>
                <a:lnTo>
                  <a:pt x="10706" y="433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131054" y="14755430"/>
            <a:ext cx="9169" cy="9309"/>
          </a:xfrm>
          <a:custGeom>
            <a:avLst/>
            <a:gdLst/>
            <a:ahLst/>
            <a:cxnLst/>
            <a:rect l="l" t="t" r="r" b="b"/>
            <a:pathLst>
              <a:path w="9169" h="9309">
                <a:moveTo>
                  <a:pt x="5206" y="952"/>
                </a:moveTo>
                <a:lnTo>
                  <a:pt x="2654" y="0"/>
                </a:lnTo>
                <a:lnTo>
                  <a:pt x="596" y="3797"/>
                </a:lnTo>
                <a:lnTo>
                  <a:pt x="0" y="6908"/>
                </a:lnTo>
                <a:lnTo>
                  <a:pt x="2870" y="9309"/>
                </a:lnTo>
                <a:lnTo>
                  <a:pt x="6286" y="8521"/>
                </a:lnTo>
                <a:lnTo>
                  <a:pt x="9169" y="5651"/>
                </a:lnTo>
                <a:lnTo>
                  <a:pt x="6857" y="2400"/>
                </a:lnTo>
                <a:lnTo>
                  <a:pt x="5206" y="95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149527" y="14752041"/>
            <a:ext cx="14846" cy="12827"/>
          </a:xfrm>
          <a:custGeom>
            <a:avLst/>
            <a:gdLst/>
            <a:ahLst/>
            <a:cxnLst/>
            <a:rect l="l" t="t" r="r" b="b"/>
            <a:pathLst>
              <a:path w="14846" h="12826">
                <a:moveTo>
                  <a:pt x="14846" y="6705"/>
                </a:moveTo>
                <a:lnTo>
                  <a:pt x="12573" y="2286"/>
                </a:lnTo>
                <a:lnTo>
                  <a:pt x="9715" y="0"/>
                </a:lnTo>
                <a:lnTo>
                  <a:pt x="8102" y="0"/>
                </a:lnTo>
                <a:lnTo>
                  <a:pt x="4800" y="1130"/>
                </a:lnTo>
                <a:lnTo>
                  <a:pt x="4724" y="2413"/>
                </a:lnTo>
                <a:lnTo>
                  <a:pt x="4876" y="5054"/>
                </a:lnTo>
                <a:lnTo>
                  <a:pt x="3327" y="7010"/>
                </a:lnTo>
                <a:lnTo>
                  <a:pt x="279" y="8191"/>
                </a:lnTo>
                <a:lnTo>
                  <a:pt x="0" y="11785"/>
                </a:lnTo>
                <a:lnTo>
                  <a:pt x="3378" y="12827"/>
                </a:lnTo>
                <a:lnTo>
                  <a:pt x="6553" y="10020"/>
                </a:lnTo>
                <a:lnTo>
                  <a:pt x="9677" y="10007"/>
                </a:lnTo>
                <a:lnTo>
                  <a:pt x="12814" y="10248"/>
                </a:lnTo>
                <a:lnTo>
                  <a:pt x="14846" y="670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882460" y="14734113"/>
            <a:ext cx="78867" cy="71678"/>
          </a:xfrm>
          <a:custGeom>
            <a:avLst/>
            <a:gdLst/>
            <a:ahLst/>
            <a:cxnLst/>
            <a:rect l="l" t="t" r="r" b="b"/>
            <a:pathLst>
              <a:path w="78867" h="71678">
                <a:moveTo>
                  <a:pt x="279" y="42303"/>
                </a:moveTo>
                <a:lnTo>
                  <a:pt x="0" y="46989"/>
                </a:lnTo>
                <a:lnTo>
                  <a:pt x="4927" y="52082"/>
                </a:lnTo>
                <a:lnTo>
                  <a:pt x="9715" y="53886"/>
                </a:lnTo>
                <a:lnTo>
                  <a:pt x="12103" y="57569"/>
                </a:lnTo>
                <a:lnTo>
                  <a:pt x="11087" y="60286"/>
                </a:lnTo>
                <a:lnTo>
                  <a:pt x="14757" y="62522"/>
                </a:lnTo>
                <a:lnTo>
                  <a:pt x="18541" y="59969"/>
                </a:lnTo>
                <a:lnTo>
                  <a:pt x="21755" y="58026"/>
                </a:lnTo>
                <a:lnTo>
                  <a:pt x="24701" y="58026"/>
                </a:lnTo>
                <a:lnTo>
                  <a:pt x="26873" y="58597"/>
                </a:lnTo>
                <a:lnTo>
                  <a:pt x="34404" y="60617"/>
                </a:lnTo>
                <a:lnTo>
                  <a:pt x="37858" y="62585"/>
                </a:lnTo>
                <a:lnTo>
                  <a:pt x="38074" y="64896"/>
                </a:lnTo>
                <a:lnTo>
                  <a:pt x="37058" y="67640"/>
                </a:lnTo>
                <a:lnTo>
                  <a:pt x="34442" y="68630"/>
                </a:lnTo>
                <a:lnTo>
                  <a:pt x="37718" y="69316"/>
                </a:lnTo>
                <a:lnTo>
                  <a:pt x="42036" y="67995"/>
                </a:lnTo>
                <a:lnTo>
                  <a:pt x="45859" y="65455"/>
                </a:lnTo>
                <a:lnTo>
                  <a:pt x="47967" y="64084"/>
                </a:lnTo>
                <a:lnTo>
                  <a:pt x="51092" y="64033"/>
                </a:lnTo>
                <a:lnTo>
                  <a:pt x="54762" y="64439"/>
                </a:lnTo>
                <a:lnTo>
                  <a:pt x="59220" y="66255"/>
                </a:lnTo>
                <a:lnTo>
                  <a:pt x="60782" y="69507"/>
                </a:lnTo>
                <a:lnTo>
                  <a:pt x="61188" y="71678"/>
                </a:lnTo>
                <a:lnTo>
                  <a:pt x="64769" y="71615"/>
                </a:lnTo>
                <a:lnTo>
                  <a:pt x="67233" y="69595"/>
                </a:lnTo>
                <a:lnTo>
                  <a:pt x="68935" y="65227"/>
                </a:lnTo>
                <a:lnTo>
                  <a:pt x="70789" y="62356"/>
                </a:lnTo>
                <a:lnTo>
                  <a:pt x="72440" y="61658"/>
                </a:lnTo>
                <a:lnTo>
                  <a:pt x="76339" y="60185"/>
                </a:lnTo>
                <a:lnTo>
                  <a:pt x="78498" y="57111"/>
                </a:lnTo>
                <a:lnTo>
                  <a:pt x="78866" y="54267"/>
                </a:lnTo>
                <a:lnTo>
                  <a:pt x="76923" y="52590"/>
                </a:lnTo>
                <a:lnTo>
                  <a:pt x="70434" y="56260"/>
                </a:lnTo>
                <a:lnTo>
                  <a:pt x="63461" y="58077"/>
                </a:lnTo>
                <a:lnTo>
                  <a:pt x="55714" y="58254"/>
                </a:lnTo>
                <a:lnTo>
                  <a:pt x="44417" y="57317"/>
                </a:lnTo>
                <a:lnTo>
                  <a:pt x="32463" y="54423"/>
                </a:lnTo>
                <a:lnTo>
                  <a:pt x="19576" y="49912"/>
                </a:lnTo>
                <a:lnTo>
                  <a:pt x="13093" y="47320"/>
                </a:lnTo>
                <a:lnTo>
                  <a:pt x="8000" y="45237"/>
                </a:lnTo>
                <a:lnTo>
                  <a:pt x="7861" y="40690"/>
                </a:lnTo>
                <a:lnTo>
                  <a:pt x="8254" y="37426"/>
                </a:lnTo>
                <a:lnTo>
                  <a:pt x="13741" y="20472"/>
                </a:lnTo>
                <a:lnTo>
                  <a:pt x="16281" y="15316"/>
                </a:lnTo>
                <a:lnTo>
                  <a:pt x="20510" y="12623"/>
                </a:lnTo>
                <a:lnTo>
                  <a:pt x="26327" y="12522"/>
                </a:lnTo>
                <a:lnTo>
                  <a:pt x="35374" y="13986"/>
                </a:lnTo>
                <a:lnTo>
                  <a:pt x="46594" y="18647"/>
                </a:lnTo>
                <a:lnTo>
                  <a:pt x="60132" y="26556"/>
                </a:lnTo>
                <a:lnTo>
                  <a:pt x="64249" y="29286"/>
                </a:lnTo>
                <a:lnTo>
                  <a:pt x="65620" y="26276"/>
                </a:lnTo>
                <a:lnTo>
                  <a:pt x="64706" y="25272"/>
                </a:lnTo>
                <a:lnTo>
                  <a:pt x="58546" y="20294"/>
                </a:lnTo>
                <a:lnTo>
                  <a:pt x="55829" y="16471"/>
                </a:lnTo>
                <a:lnTo>
                  <a:pt x="56032" y="14808"/>
                </a:lnTo>
                <a:lnTo>
                  <a:pt x="55486" y="9296"/>
                </a:lnTo>
                <a:lnTo>
                  <a:pt x="50914" y="6883"/>
                </a:lnTo>
                <a:lnTo>
                  <a:pt x="50253" y="7581"/>
                </a:lnTo>
                <a:lnTo>
                  <a:pt x="49745" y="12001"/>
                </a:lnTo>
                <a:lnTo>
                  <a:pt x="45872" y="13665"/>
                </a:lnTo>
                <a:lnTo>
                  <a:pt x="36741" y="12776"/>
                </a:lnTo>
                <a:lnTo>
                  <a:pt x="33362" y="8331"/>
                </a:lnTo>
                <a:lnTo>
                  <a:pt x="30645" y="4787"/>
                </a:lnTo>
                <a:lnTo>
                  <a:pt x="28524" y="1993"/>
                </a:lnTo>
                <a:lnTo>
                  <a:pt x="27063" y="0"/>
                </a:lnTo>
                <a:lnTo>
                  <a:pt x="23571" y="50"/>
                </a:lnTo>
                <a:lnTo>
                  <a:pt x="24764" y="2793"/>
                </a:lnTo>
                <a:lnTo>
                  <a:pt x="24599" y="6502"/>
                </a:lnTo>
                <a:lnTo>
                  <a:pt x="21285" y="8077"/>
                </a:lnTo>
                <a:lnTo>
                  <a:pt x="17779" y="8724"/>
                </a:lnTo>
                <a:lnTo>
                  <a:pt x="13855" y="9410"/>
                </a:lnTo>
                <a:lnTo>
                  <a:pt x="11239" y="7937"/>
                </a:lnTo>
                <a:lnTo>
                  <a:pt x="8420" y="6375"/>
                </a:lnTo>
                <a:lnTo>
                  <a:pt x="5562" y="6388"/>
                </a:lnTo>
                <a:lnTo>
                  <a:pt x="4178" y="6972"/>
                </a:lnTo>
                <a:lnTo>
                  <a:pt x="7962" y="9410"/>
                </a:lnTo>
                <a:lnTo>
                  <a:pt x="9105" y="12776"/>
                </a:lnTo>
                <a:lnTo>
                  <a:pt x="7670" y="17373"/>
                </a:lnTo>
                <a:lnTo>
                  <a:pt x="1028" y="37884"/>
                </a:lnTo>
                <a:lnTo>
                  <a:pt x="279" y="4230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872699" y="14743553"/>
            <a:ext cx="12420" cy="12395"/>
          </a:xfrm>
          <a:custGeom>
            <a:avLst/>
            <a:gdLst/>
            <a:ahLst/>
            <a:cxnLst/>
            <a:rect l="l" t="t" r="r" b="b"/>
            <a:pathLst>
              <a:path w="12420" h="12395">
                <a:moveTo>
                  <a:pt x="0" y="977"/>
                </a:moveTo>
                <a:lnTo>
                  <a:pt x="660" y="2438"/>
                </a:lnTo>
                <a:lnTo>
                  <a:pt x="3975" y="4622"/>
                </a:lnTo>
                <a:lnTo>
                  <a:pt x="7124" y="7810"/>
                </a:lnTo>
                <a:lnTo>
                  <a:pt x="10299" y="12065"/>
                </a:lnTo>
                <a:lnTo>
                  <a:pt x="11087" y="12395"/>
                </a:lnTo>
                <a:lnTo>
                  <a:pt x="12420" y="9779"/>
                </a:lnTo>
                <a:lnTo>
                  <a:pt x="9944" y="5549"/>
                </a:lnTo>
                <a:lnTo>
                  <a:pt x="6680" y="2260"/>
                </a:lnTo>
                <a:lnTo>
                  <a:pt x="2666" y="0"/>
                </a:lnTo>
                <a:lnTo>
                  <a:pt x="0" y="97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814242" y="14722651"/>
            <a:ext cx="66116" cy="56591"/>
          </a:xfrm>
          <a:custGeom>
            <a:avLst/>
            <a:gdLst/>
            <a:ahLst/>
            <a:cxnLst/>
            <a:rect l="l" t="t" r="r" b="b"/>
            <a:pathLst>
              <a:path w="66116" h="56591">
                <a:moveTo>
                  <a:pt x="36580" y="47158"/>
                </a:moveTo>
                <a:lnTo>
                  <a:pt x="24701" y="42978"/>
                </a:lnTo>
                <a:lnTo>
                  <a:pt x="14084" y="37033"/>
                </a:lnTo>
                <a:lnTo>
                  <a:pt x="11531" y="36106"/>
                </a:lnTo>
                <a:lnTo>
                  <a:pt x="10629" y="33248"/>
                </a:lnTo>
                <a:lnTo>
                  <a:pt x="11468" y="28435"/>
                </a:lnTo>
                <a:lnTo>
                  <a:pt x="13703" y="21221"/>
                </a:lnTo>
                <a:lnTo>
                  <a:pt x="16433" y="15709"/>
                </a:lnTo>
                <a:lnTo>
                  <a:pt x="19672" y="11671"/>
                </a:lnTo>
                <a:lnTo>
                  <a:pt x="22898" y="9728"/>
                </a:lnTo>
                <a:lnTo>
                  <a:pt x="25565" y="10007"/>
                </a:lnTo>
                <a:lnTo>
                  <a:pt x="30848" y="9969"/>
                </a:lnTo>
                <a:lnTo>
                  <a:pt x="31381" y="6832"/>
                </a:lnTo>
                <a:lnTo>
                  <a:pt x="29514" y="6489"/>
                </a:lnTo>
                <a:lnTo>
                  <a:pt x="25895" y="6553"/>
                </a:lnTo>
                <a:lnTo>
                  <a:pt x="21628" y="2705"/>
                </a:lnTo>
                <a:lnTo>
                  <a:pt x="18694" y="0"/>
                </a:lnTo>
                <a:lnTo>
                  <a:pt x="17691" y="3632"/>
                </a:lnTo>
                <a:lnTo>
                  <a:pt x="17018" y="6273"/>
                </a:lnTo>
                <a:lnTo>
                  <a:pt x="15608" y="7658"/>
                </a:lnTo>
                <a:lnTo>
                  <a:pt x="8342" y="17830"/>
                </a:lnTo>
                <a:lnTo>
                  <a:pt x="4709" y="30423"/>
                </a:lnTo>
                <a:lnTo>
                  <a:pt x="4406" y="33210"/>
                </a:lnTo>
                <a:lnTo>
                  <a:pt x="4521" y="42583"/>
                </a:lnTo>
                <a:lnTo>
                  <a:pt x="0" y="43307"/>
                </a:lnTo>
                <a:lnTo>
                  <a:pt x="4000" y="45097"/>
                </a:lnTo>
                <a:lnTo>
                  <a:pt x="6972" y="45034"/>
                </a:lnTo>
                <a:lnTo>
                  <a:pt x="9563" y="43916"/>
                </a:lnTo>
                <a:lnTo>
                  <a:pt x="12230" y="42887"/>
                </a:lnTo>
                <a:lnTo>
                  <a:pt x="13246" y="43357"/>
                </a:lnTo>
                <a:lnTo>
                  <a:pt x="26543" y="49796"/>
                </a:lnTo>
                <a:lnTo>
                  <a:pt x="29210" y="51460"/>
                </a:lnTo>
                <a:lnTo>
                  <a:pt x="28740" y="54635"/>
                </a:lnTo>
                <a:lnTo>
                  <a:pt x="32943" y="56591"/>
                </a:lnTo>
                <a:lnTo>
                  <a:pt x="36753" y="54317"/>
                </a:lnTo>
                <a:lnTo>
                  <a:pt x="39433" y="53301"/>
                </a:lnTo>
                <a:lnTo>
                  <a:pt x="42964" y="53505"/>
                </a:lnTo>
                <a:lnTo>
                  <a:pt x="53873" y="53403"/>
                </a:lnTo>
                <a:lnTo>
                  <a:pt x="59321" y="52717"/>
                </a:lnTo>
                <a:lnTo>
                  <a:pt x="63830" y="51435"/>
                </a:lnTo>
                <a:lnTo>
                  <a:pt x="66116" y="48107"/>
                </a:lnTo>
                <a:lnTo>
                  <a:pt x="63068" y="45897"/>
                </a:lnTo>
                <a:lnTo>
                  <a:pt x="58026" y="47472"/>
                </a:lnTo>
                <a:lnTo>
                  <a:pt x="53022" y="48272"/>
                </a:lnTo>
                <a:lnTo>
                  <a:pt x="48234" y="48412"/>
                </a:lnTo>
                <a:lnTo>
                  <a:pt x="36580" y="4715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848825" y="14724934"/>
            <a:ext cx="21577" cy="27051"/>
          </a:xfrm>
          <a:custGeom>
            <a:avLst/>
            <a:gdLst/>
            <a:ahLst/>
            <a:cxnLst/>
            <a:rect l="l" t="t" r="r" b="b"/>
            <a:pathLst>
              <a:path w="21577" h="27051">
                <a:moveTo>
                  <a:pt x="6197" y="20942"/>
                </a:moveTo>
                <a:lnTo>
                  <a:pt x="4673" y="19646"/>
                </a:lnTo>
                <a:lnTo>
                  <a:pt x="4622" y="19456"/>
                </a:lnTo>
                <a:lnTo>
                  <a:pt x="2717" y="14173"/>
                </a:lnTo>
                <a:lnTo>
                  <a:pt x="2857" y="9690"/>
                </a:lnTo>
                <a:lnTo>
                  <a:pt x="5130" y="5791"/>
                </a:lnTo>
                <a:lnTo>
                  <a:pt x="7861" y="3594"/>
                </a:lnTo>
                <a:lnTo>
                  <a:pt x="11404" y="3505"/>
                </a:lnTo>
                <a:lnTo>
                  <a:pt x="14173" y="5740"/>
                </a:lnTo>
                <a:lnTo>
                  <a:pt x="15608" y="7708"/>
                </a:lnTo>
                <a:lnTo>
                  <a:pt x="15900" y="10667"/>
                </a:lnTo>
                <a:lnTo>
                  <a:pt x="18161" y="23113"/>
                </a:lnTo>
                <a:lnTo>
                  <a:pt x="20574" y="15671"/>
                </a:lnTo>
                <a:lnTo>
                  <a:pt x="21577" y="10896"/>
                </a:lnTo>
                <a:lnTo>
                  <a:pt x="20866" y="6845"/>
                </a:lnTo>
                <a:lnTo>
                  <a:pt x="18580" y="4013"/>
                </a:lnTo>
                <a:lnTo>
                  <a:pt x="16535" y="1473"/>
                </a:lnTo>
                <a:lnTo>
                  <a:pt x="13233" y="0"/>
                </a:lnTo>
                <a:lnTo>
                  <a:pt x="7175" y="88"/>
                </a:lnTo>
                <a:lnTo>
                  <a:pt x="3403" y="2603"/>
                </a:lnTo>
                <a:lnTo>
                  <a:pt x="1143" y="4813"/>
                </a:lnTo>
                <a:lnTo>
                  <a:pt x="0" y="8940"/>
                </a:lnTo>
                <a:lnTo>
                  <a:pt x="330" y="13715"/>
                </a:lnTo>
                <a:lnTo>
                  <a:pt x="609" y="18935"/>
                </a:lnTo>
                <a:lnTo>
                  <a:pt x="2781" y="23863"/>
                </a:lnTo>
                <a:lnTo>
                  <a:pt x="5791" y="26314"/>
                </a:lnTo>
                <a:lnTo>
                  <a:pt x="8623" y="27050"/>
                </a:lnTo>
                <a:lnTo>
                  <a:pt x="6197" y="20942"/>
                </a:lnTo>
                <a:close/>
              </a:path>
              <a:path w="21577" h="27051">
                <a:moveTo>
                  <a:pt x="14947" y="13969"/>
                </a:moveTo>
                <a:lnTo>
                  <a:pt x="13550" y="18986"/>
                </a:lnTo>
                <a:lnTo>
                  <a:pt x="11633" y="21424"/>
                </a:lnTo>
                <a:lnTo>
                  <a:pt x="8890" y="21501"/>
                </a:lnTo>
                <a:lnTo>
                  <a:pt x="6197" y="20942"/>
                </a:lnTo>
                <a:lnTo>
                  <a:pt x="8623" y="27050"/>
                </a:lnTo>
                <a:lnTo>
                  <a:pt x="14541" y="26873"/>
                </a:lnTo>
                <a:lnTo>
                  <a:pt x="18161" y="23113"/>
                </a:lnTo>
                <a:lnTo>
                  <a:pt x="15900" y="10667"/>
                </a:lnTo>
                <a:lnTo>
                  <a:pt x="14947" y="1396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870394" y="14717600"/>
            <a:ext cx="9169" cy="8483"/>
          </a:xfrm>
          <a:custGeom>
            <a:avLst/>
            <a:gdLst/>
            <a:ahLst/>
            <a:cxnLst/>
            <a:rect l="l" t="t" r="r" b="b"/>
            <a:pathLst>
              <a:path w="9169" h="8483">
                <a:moveTo>
                  <a:pt x="3098" y="8483"/>
                </a:moveTo>
                <a:lnTo>
                  <a:pt x="6921" y="7162"/>
                </a:lnTo>
                <a:lnTo>
                  <a:pt x="9169" y="4229"/>
                </a:lnTo>
                <a:lnTo>
                  <a:pt x="7696" y="2400"/>
                </a:lnTo>
                <a:lnTo>
                  <a:pt x="4508" y="0"/>
                </a:lnTo>
                <a:lnTo>
                  <a:pt x="1612" y="1346"/>
                </a:lnTo>
                <a:lnTo>
                  <a:pt x="0" y="4368"/>
                </a:lnTo>
                <a:lnTo>
                  <a:pt x="469" y="7848"/>
                </a:lnTo>
                <a:lnTo>
                  <a:pt x="3098" y="848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861765" y="14712544"/>
            <a:ext cx="7810" cy="8890"/>
          </a:xfrm>
          <a:custGeom>
            <a:avLst/>
            <a:gdLst/>
            <a:ahLst/>
            <a:cxnLst/>
            <a:rect l="l" t="t" r="r" b="b"/>
            <a:pathLst>
              <a:path w="7810" h="8890">
                <a:moveTo>
                  <a:pt x="6108" y="1396"/>
                </a:moveTo>
                <a:lnTo>
                  <a:pt x="2082" y="0"/>
                </a:lnTo>
                <a:lnTo>
                  <a:pt x="0" y="1968"/>
                </a:lnTo>
                <a:lnTo>
                  <a:pt x="279" y="7365"/>
                </a:lnTo>
                <a:lnTo>
                  <a:pt x="3009" y="8889"/>
                </a:lnTo>
                <a:lnTo>
                  <a:pt x="5638" y="6997"/>
                </a:lnTo>
                <a:lnTo>
                  <a:pt x="7810" y="3860"/>
                </a:lnTo>
                <a:lnTo>
                  <a:pt x="6108" y="139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850929" y="14712937"/>
            <a:ext cx="7404" cy="9131"/>
          </a:xfrm>
          <a:custGeom>
            <a:avLst/>
            <a:gdLst/>
            <a:ahLst/>
            <a:cxnLst/>
            <a:rect l="l" t="t" r="r" b="b"/>
            <a:pathLst>
              <a:path w="7404" h="9131">
                <a:moveTo>
                  <a:pt x="5448" y="0"/>
                </a:moveTo>
                <a:lnTo>
                  <a:pt x="2565" y="444"/>
                </a:lnTo>
                <a:lnTo>
                  <a:pt x="0" y="952"/>
                </a:lnTo>
                <a:lnTo>
                  <a:pt x="165" y="3987"/>
                </a:lnTo>
                <a:lnTo>
                  <a:pt x="850" y="6134"/>
                </a:lnTo>
                <a:lnTo>
                  <a:pt x="2895" y="9131"/>
                </a:lnTo>
                <a:lnTo>
                  <a:pt x="6108" y="8496"/>
                </a:lnTo>
                <a:lnTo>
                  <a:pt x="7251" y="5880"/>
                </a:lnTo>
                <a:lnTo>
                  <a:pt x="7404" y="2247"/>
                </a:lnTo>
                <a:lnTo>
                  <a:pt x="5448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761441" y="14685388"/>
            <a:ext cx="64655" cy="66509"/>
          </a:xfrm>
          <a:custGeom>
            <a:avLst/>
            <a:gdLst/>
            <a:ahLst/>
            <a:cxnLst/>
            <a:rect l="l" t="t" r="r" b="b"/>
            <a:pathLst>
              <a:path w="64655" h="66509">
                <a:moveTo>
                  <a:pt x="10388" y="50800"/>
                </a:moveTo>
                <a:lnTo>
                  <a:pt x="12318" y="53035"/>
                </a:lnTo>
                <a:lnTo>
                  <a:pt x="14897" y="53949"/>
                </a:lnTo>
                <a:lnTo>
                  <a:pt x="18440" y="53949"/>
                </a:lnTo>
                <a:lnTo>
                  <a:pt x="21907" y="54114"/>
                </a:lnTo>
                <a:lnTo>
                  <a:pt x="22707" y="54914"/>
                </a:lnTo>
                <a:lnTo>
                  <a:pt x="28397" y="58420"/>
                </a:lnTo>
                <a:lnTo>
                  <a:pt x="30581" y="61150"/>
                </a:lnTo>
                <a:lnTo>
                  <a:pt x="27304" y="64782"/>
                </a:lnTo>
                <a:lnTo>
                  <a:pt x="30543" y="66509"/>
                </a:lnTo>
                <a:lnTo>
                  <a:pt x="33578" y="66509"/>
                </a:lnTo>
                <a:lnTo>
                  <a:pt x="36626" y="64033"/>
                </a:lnTo>
                <a:lnTo>
                  <a:pt x="39001" y="62611"/>
                </a:lnTo>
                <a:lnTo>
                  <a:pt x="40500" y="62915"/>
                </a:lnTo>
                <a:lnTo>
                  <a:pt x="44399" y="64058"/>
                </a:lnTo>
                <a:lnTo>
                  <a:pt x="47205" y="64554"/>
                </a:lnTo>
                <a:lnTo>
                  <a:pt x="50799" y="64477"/>
                </a:lnTo>
                <a:lnTo>
                  <a:pt x="53886" y="63614"/>
                </a:lnTo>
                <a:lnTo>
                  <a:pt x="52908" y="60960"/>
                </a:lnTo>
                <a:lnTo>
                  <a:pt x="52260" y="60921"/>
                </a:lnTo>
                <a:lnTo>
                  <a:pt x="39098" y="57235"/>
                </a:lnTo>
                <a:lnTo>
                  <a:pt x="28043" y="50912"/>
                </a:lnTo>
                <a:lnTo>
                  <a:pt x="18994" y="41903"/>
                </a:lnTo>
                <a:lnTo>
                  <a:pt x="14960" y="35991"/>
                </a:lnTo>
                <a:lnTo>
                  <a:pt x="13080" y="32512"/>
                </a:lnTo>
                <a:lnTo>
                  <a:pt x="13246" y="29171"/>
                </a:lnTo>
                <a:lnTo>
                  <a:pt x="15443" y="25666"/>
                </a:lnTo>
                <a:lnTo>
                  <a:pt x="18618" y="21056"/>
                </a:lnTo>
                <a:lnTo>
                  <a:pt x="22847" y="17475"/>
                </a:lnTo>
                <a:lnTo>
                  <a:pt x="28473" y="14846"/>
                </a:lnTo>
                <a:lnTo>
                  <a:pt x="31940" y="13373"/>
                </a:lnTo>
                <a:lnTo>
                  <a:pt x="35483" y="13322"/>
                </a:lnTo>
                <a:lnTo>
                  <a:pt x="39001" y="15468"/>
                </a:lnTo>
                <a:lnTo>
                  <a:pt x="48485" y="26375"/>
                </a:lnTo>
                <a:lnTo>
                  <a:pt x="54430" y="37200"/>
                </a:lnTo>
                <a:lnTo>
                  <a:pt x="57467" y="45173"/>
                </a:lnTo>
                <a:lnTo>
                  <a:pt x="58546" y="48120"/>
                </a:lnTo>
                <a:lnTo>
                  <a:pt x="61404" y="45720"/>
                </a:lnTo>
                <a:lnTo>
                  <a:pt x="60197" y="39878"/>
                </a:lnTo>
                <a:lnTo>
                  <a:pt x="59778" y="36093"/>
                </a:lnTo>
                <a:lnTo>
                  <a:pt x="60553" y="35039"/>
                </a:lnTo>
                <a:lnTo>
                  <a:pt x="64401" y="29870"/>
                </a:lnTo>
                <a:lnTo>
                  <a:pt x="64655" y="25895"/>
                </a:lnTo>
                <a:lnTo>
                  <a:pt x="61277" y="22631"/>
                </a:lnTo>
                <a:lnTo>
                  <a:pt x="61239" y="22479"/>
                </a:lnTo>
                <a:lnTo>
                  <a:pt x="59969" y="26035"/>
                </a:lnTo>
                <a:lnTo>
                  <a:pt x="56946" y="27698"/>
                </a:lnTo>
                <a:lnTo>
                  <a:pt x="54343" y="26682"/>
                </a:lnTo>
                <a:lnTo>
                  <a:pt x="53162" y="24485"/>
                </a:lnTo>
                <a:lnTo>
                  <a:pt x="48958" y="18338"/>
                </a:lnTo>
                <a:lnTo>
                  <a:pt x="45059" y="14198"/>
                </a:lnTo>
                <a:lnTo>
                  <a:pt x="40576" y="11061"/>
                </a:lnTo>
                <a:lnTo>
                  <a:pt x="37655" y="8382"/>
                </a:lnTo>
                <a:lnTo>
                  <a:pt x="38150" y="6946"/>
                </a:lnTo>
                <a:lnTo>
                  <a:pt x="37198" y="914"/>
                </a:lnTo>
                <a:lnTo>
                  <a:pt x="35242" y="482"/>
                </a:lnTo>
                <a:lnTo>
                  <a:pt x="32486" y="0"/>
                </a:lnTo>
                <a:lnTo>
                  <a:pt x="32067" y="215"/>
                </a:lnTo>
                <a:lnTo>
                  <a:pt x="33502" y="4711"/>
                </a:lnTo>
                <a:lnTo>
                  <a:pt x="31546" y="7886"/>
                </a:lnTo>
                <a:lnTo>
                  <a:pt x="26276" y="9639"/>
                </a:lnTo>
                <a:lnTo>
                  <a:pt x="17576" y="13004"/>
                </a:lnTo>
                <a:lnTo>
                  <a:pt x="11442" y="18580"/>
                </a:lnTo>
                <a:lnTo>
                  <a:pt x="7607" y="26682"/>
                </a:lnTo>
                <a:lnTo>
                  <a:pt x="5283" y="29641"/>
                </a:lnTo>
                <a:lnTo>
                  <a:pt x="1689" y="29070"/>
                </a:lnTo>
                <a:lnTo>
                  <a:pt x="0" y="28549"/>
                </a:lnTo>
                <a:lnTo>
                  <a:pt x="330" y="32791"/>
                </a:lnTo>
                <a:lnTo>
                  <a:pt x="1993" y="35280"/>
                </a:lnTo>
                <a:lnTo>
                  <a:pt x="5003" y="36207"/>
                </a:lnTo>
                <a:lnTo>
                  <a:pt x="8343" y="37160"/>
                </a:lnTo>
                <a:lnTo>
                  <a:pt x="10159" y="41592"/>
                </a:lnTo>
                <a:lnTo>
                  <a:pt x="13614" y="45478"/>
                </a:lnTo>
                <a:lnTo>
                  <a:pt x="15125" y="48653"/>
                </a:lnTo>
                <a:lnTo>
                  <a:pt x="13360" y="50469"/>
                </a:lnTo>
                <a:lnTo>
                  <a:pt x="10388" y="5080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760765" y="14671428"/>
            <a:ext cx="23596" cy="25704"/>
          </a:xfrm>
          <a:custGeom>
            <a:avLst/>
            <a:gdLst/>
            <a:ahLst/>
            <a:cxnLst/>
            <a:rect l="l" t="t" r="r" b="b"/>
            <a:pathLst>
              <a:path w="23596" h="25704">
                <a:moveTo>
                  <a:pt x="0" y="8623"/>
                </a:moveTo>
                <a:lnTo>
                  <a:pt x="292" y="12344"/>
                </a:lnTo>
                <a:lnTo>
                  <a:pt x="2019" y="15887"/>
                </a:lnTo>
                <a:lnTo>
                  <a:pt x="4356" y="20662"/>
                </a:lnTo>
                <a:lnTo>
                  <a:pt x="8801" y="24244"/>
                </a:lnTo>
                <a:lnTo>
                  <a:pt x="11912" y="21107"/>
                </a:lnTo>
                <a:lnTo>
                  <a:pt x="7708" y="19380"/>
                </a:lnTo>
                <a:lnTo>
                  <a:pt x="4991" y="15633"/>
                </a:lnTo>
                <a:lnTo>
                  <a:pt x="3911" y="9842"/>
                </a:lnTo>
                <a:lnTo>
                  <a:pt x="4102" y="6629"/>
                </a:lnTo>
                <a:lnTo>
                  <a:pt x="6299" y="4267"/>
                </a:lnTo>
                <a:lnTo>
                  <a:pt x="10388" y="4152"/>
                </a:lnTo>
                <a:lnTo>
                  <a:pt x="13512" y="4711"/>
                </a:lnTo>
                <a:lnTo>
                  <a:pt x="15455" y="9842"/>
                </a:lnTo>
                <a:lnTo>
                  <a:pt x="17246" y="14592"/>
                </a:lnTo>
                <a:lnTo>
                  <a:pt x="17525" y="17741"/>
                </a:lnTo>
                <a:lnTo>
                  <a:pt x="15684" y="20612"/>
                </a:lnTo>
                <a:lnTo>
                  <a:pt x="12953" y="21145"/>
                </a:lnTo>
                <a:lnTo>
                  <a:pt x="14147" y="25653"/>
                </a:lnTo>
                <a:lnTo>
                  <a:pt x="18059" y="25704"/>
                </a:lnTo>
                <a:lnTo>
                  <a:pt x="21526" y="21831"/>
                </a:lnTo>
                <a:lnTo>
                  <a:pt x="23596" y="17652"/>
                </a:lnTo>
                <a:lnTo>
                  <a:pt x="22809" y="11341"/>
                </a:lnTo>
                <a:lnTo>
                  <a:pt x="19545" y="6565"/>
                </a:lnTo>
                <a:lnTo>
                  <a:pt x="16611" y="2311"/>
                </a:lnTo>
                <a:lnTo>
                  <a:pt x="13004" y="0"/>
                </a:lnTo>
                <a:lnTo>
                  <a:pt x="6197" y="101"/>
                </a:lnTo>
                <a:lnTo>
                  <a:pt x="3111" y="2247"/>
                </a:lnTo>
                <a:lnTo>
                  <a:pt x="1181" y="5765"/>
                </a:lnTo>
                <a:lnTo>
                  <a:pt x="0" y="8623"/>
                </a:lnTo>
                <a:close/>
              </a:path>
              <a:path w="23596" h="25704">
                <a:moveTo>
                  <a:pt x="11912" y="21107"/>
                </a:moveTo>
                <a:lnTo>
                  <a:pt x="8801" y="24244"/>
                </a:lnTo>
                <a:lnTo>
                  <a:pt x="14147" y="25653"/>
                </a:lnTo>
                <a:lnTo>
                  <a:pt x="12953" y="21145"/>
                </a:lnTo>
                <a:lnTo>
                  <a:pt x="11912" y="2110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767959" y="14658483"/>
            <a:ext cx="7874" cy="9867"/>
          </a:xfrm>
          <a:custGeom>
            <a:avLst/>
            <a:gdLst/>
            <a:ahLst/>
            <a:cxnLst/>
            <a:rect l="l" t="t" r="r" b="b"/>
            <a:pathLst>
              <a:path w="7874" h="9867">
                <a:moveTo>
                  <a:pt x="3759" y="9855"/>
                </a:moveTo>
                <a:lnTo>
                  <a:pt x="6362" y="8153"/>
                </a:lnTo>
                <a:lnTo>
                  <a:pt x="7531" y="4914"/>
                </a:lnTo>
                <a:lnTo>
                  <a:pt x="7873" y="1485"/>
                </a:lnTo>
                <a:lnTo>
                  <a:pt x="4343" y="0"/>
                </a:lnTo>
                <a:lnTo>
                  <a:pt x="990" y="342"/>
                </a:lnTo>
                <a:lnTo>
                  <a:pt x="0" y="3441"/>
                </a:lnTo>
                <a:lnTo>
                  <a:pt x="457" y="7200"/>
                </a:lnTo>
                <a:lnTo>
                  <a:pt x="1981" y="9867"/>
                </a:lnTo>
                <a:lnTo>
                  <a:pt x="3759" y="985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757810" y="14660149"/>
            <a:ext cx="8280" cy="9791"/>
          </a:xfrm>
          <a:custGeom>
            <a:avLst/>
            <a:gdLst/>
            <a:ahLst/>
            <a:cxnLst/>
            <a:rect l="l" t="t" r="r" b="b"/>
            <a:pathLst>
              <a:path w="8280" h="9791">
                <a:moveTo>
                  <a:pt x="7124" y="9131"/>
                </a:moveTo>
                <a:lnTo>
                  <a:pt x="8115" y="7886"/>
                </a:lnTo>
                <a:lnTo>
                  <a:pt x="8280" y="5295"/>
                </a:lnTo>
                <a:lnTo>
                  <a:pt x="7543" y="1892"/>
                </a:lnTo>
                <a:lnTo>
                  <a:pt x="3086" y="0"/>
                </a:lnTo>
                <a:lnTo>
                  <a:pt x="0" y="2755"/>
                </a:lnTo>
                <a:lnTo>
                  <a:pt x="444" y="4927"/>
                </a:lnTo>
                <a:lnTo>
                  <a:pt x="2489" y="8572"/>
                </a:lnTo>
                <a:lnTo>
                  <a:pt x="5867" y="9791"/>
                </a:lnTo>
                <a:lnTo>
                  <a:pt x="7124" y="913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750292" y="14666267"/>
            <a:ext cx="9385" cy="8699"/>
          </a:xfrm>
          <a:custGeom>
            <a:avLst/>
            <a:gdLst/>
            <a:ahLst/>
            <a:cxnLst/>
            <a:rect l="l" t="t" r="r" b="b"/>
            <a:pathLst>
              <a:path w="9385" h="8699">
                <a:moveTo>
                  <a:pt x="4546" y="0"/>
                </a:moveTo>
                <a:lnTo>
                  <a:pt x="2997" y="0"/>
                </a:lnTo>
                <a:lnTo>
                  <a:pt x="711" y="2590"/>
                </a:lnTo>
                <a:lnTo>
                  <a:pt x="0" y="5283"/>
                </a:lnTo>
                <a:lnTo>
                  <a:pt x="4660" y="8699"/>
                </a:lnTo>
                <a:lnTo>
                  <a:pt x="7632" y="8648"/>
                </a:lnTo>
                <a:lnTo>
                  <a:pt x="9385" y="5968"/>
                </a:lnTo>
                <a:lnTo>
                  <a:pt x="8115" y="3416"/>
                </a:lnTo>
                <a:lnTo>
                  <a:pt x="5448" y="495"/>
                </a:lnTo>
                <a:lnTo>
                  <a:pt x="4546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749326" y="14644245"/>
            <a:ext cx="11353" cy="14135"/>
          </a:xfrm>
          <a:custGeom>
            <a:avLst/>
            <a:gdLst/>
            <a:ahLst/>
            <a:cxnLst/>
            <a:rect l="l" t="t" r="r" b="b"/>
            <a:pathLst>
              <a:path w="11353" h="14135">
                <a:moveTo>
                  <a:pt x="8851" y="177"/>
                </a:moveTo>
                <a:lnTo>
                  <a:pt x="6565" y="0"/>
                </a:lnTo>
                <a:lnTo>
                  <a:pt x="3860" y="50"/>
                </a:lnTo>
                <a:lnTo>
                  <a:pt x="1066" y="1752"/>
                </a:lnTo>
                <a:lnTo>
                  <a:pt x="0" y="5956"/>
                </a:lnTo>
                <a:lnTo>
                  <a:pt x="3962" y="8826"/>
                </a:lnTo>
                <a:lnTo>
                  <a:pt x="6870" y="10985"/>
                </a:lnTo>
                <a:lnTo>
                  <a:pt x="8051" y="14135"/>
                </a:lnTo>
                <a:lnTo>
                  <a:pt x="10718" y="13525"/>
                </a:lnTo>
                <a:lnTo>
                  <a:pt x="11353" y="10528"/>
                </a:lnTo>
                <a:lnTo>
                  <a:pt x="9728" y="6870"/>
                </a:lnTo>
                <a:lnTo>
                  <a:pt x="10807" y="3581"/>
                </a:lnTo>
                <a:lnTo>
                  <a:pt x="8851" y="17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861718" y="14782759"/>
            <a:ext cx="19570" cy="18681"/>
          </a:xfrm>
          <a:custGeom>
            <a:avLst/>
            <a:gdLst/>
            <a:ahLst/>
            <a:cxnLst/>
            <a:rect l="l" t="t" r="r" b="b"/>
            <a:pathLst>
              <a:path w="19570" h="18681">
                <a:moveTo>
                  <a:pt x="0" y="7645"/>
                </a:moveTo>
                <a:lnTo>
                  <a:pt x="596" y="11442"/>
                </a:lnTo>
                <a:lnTo>
                  <a:pt x="3098" y="15214"/>
                </a:lnTo>
                <a:lnTo>
                  <a:pt x="7493" y="18681"/>
                </a:lnTo>
                <a:lnTo>
                  <a:pt x="4572" y="9626"/>
                </a:lnTo>
                <a:lnTo>
                  <a:pt x="6464" y="5346"/>
                </a:lnTo>
                <a:lnTo>
                  <a:pt x="9359" y="63"/>
                </a:lnTo>
                <a:lnTo>
                  <a:pt x="6096" y="101"/>
                </a:lnTo>
                <a:lnTo>
                  <a:pt x="3098" y="1892"/>
                </a:lnTo>
                <a:lnTo>
                  <a:pt x="1638" y="4622"/>
                </a:lnTo>
                <a:lnTo>
                  <a:pt x="0" y="7645"/>
                </a:lnTo>
                <a:close/>
              </a:path>
              <a:path w="19570" h="18681">
                <a:moveTo>
                  <a:pt x="12992" y="5346"/>
                </a:moveTo>
                <a:lnTo>
                  <a:pt x="14706" y="9017"/>
                </a:lnTo>
                <a:lnTo>
                  <a:pt x="12877" y="12865"/>
                </a:lnTo>
                <a:lnTo>
                  <a:pt x="9842" y="13982"/>
                </a:lnTo>
                <a:lnTo>
                  <a:pt x="6286" y="13017"/>
                </a:lnTo>
                <a:lnTo>
                  <a:pt x="4572" y="9626"/>
                </a:lnTo>
                <a:lnTo>
                  <a:pt x="7493" y="18681"/>
                </a:lnTo>
                <a:lnTo>
                  <a:pt x="13436" y="18605"/>
                </a:lnTo>
                <a:lnTo>
                  <a:pt x="16764" y="16256"/>
                </a:lnTo>
                <a:lnTo>
                  <a:pt x="18173" y="12852"/>
                </a:lnTo>
                <a:lnTo>
                  <a:pt x="19570" y="9575"/>
                </a:lnTo>
                <a:lnTo>
                  <a:pt x="18783" y="6057"/>
                </a:lnTo>
                <a:lnTo>
                  <a:pt x="16141" y="3225"/>
                </a:lnTo>
                <a:lnTo>
                  <a:pt x="12026" y="0"/>
                </a:lnTo>
                <a:lnTo>
                  <a:pt x="9359" y="63"/>
                </a:lnTo>
                <a:lnTo>
                  <a:pt x="6464" y="5346"/>
                </a:lnTo>
                <a:lnTo>
                  <a:pt x="9309" y="4203"/>
                </a:lnTo>
                <a:lnTo>
                  <a:pt x="12992" y="534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819266" y="14815318"/>
            <a:ext cx="19138" cy="18592"/>
          </a:xfrm>
          <a:custGeom>
            <a:avLst/>
            <a:gdLst/>
            <a:ahLst/>
            <a:cxnLst/>
            <a:rect l="l" t="t" r="r" b="b"/>
            <a:pathLst>
              <a:path w="19138" h="18592">
                <a:moveTo>
                  <a:pt x="0" y="7454"/>
                </a:moveTo>
                <a:lnTo>
                  <a:pt x="495" y="11290"/>
                </a:lnTo>
                <a:lnTo>
                  <a:pt x="2933" y="15125"/>
                </a:lnTo>
                <a:lnTo>
                  <a:pt x="7264" y="18592"/>
                </a:lnTo>
                <a:lnTo>
                  <a:pt x="6108" y="12979"/>
                </a:lnTo>
                <a:lnTo>
                  <a:pt x="4394" y="9563"/>
                </a:lnTo>
                <a:lnTo>
                  <a:pt x="6299" y="5295"/>
                </a:lnTo>
                <a:lnTo>
                  <a:pt x="9131" y="4114"/>
                </a:lnTo>
                <a:lnTo>
                  <a:pt x="12712" y="5295"/>
                </a:lnTo>
                <a:lnTo>
                  <a:pt x="14439" y="8953"/>
                </a:lnTo>
                <a:lnTo>
                  <a:pt x="13093" y="18503"/>
                </a:lnTo>
                <a:lnTo>
                  <a:pt x="16344" y="16217"/>
                </a:lnTo>
                <a:lnTo>
                  <a:pt x="17767" y="12865"/>
                </a:lnTo>
                <a:lnTo>
                  <a:pt x="19138" y="9588"/>
                </a:lnTo>
                <a:lnTo>
                  <a:pt x="18414" y="6108"/>
                </a:lnTo>
                <a:lnTo>
                  <a:pt x="15786" y="3213"/>
                </a:lnTo>
                <a:lnTo>
                  <a:pt x="11747" y="0"/>
                </a:lnTo>
                <a:lnTo>
                  <a:pt x="5930" y="101"/>
                </a:lnTo>
                <a:lnTo>
                  <a:pt x="2984" y="1816"/>
                </a:lnTo>
                <a:lnTo>
                  <a:pt x="1612" y="4495"/>
                </a:lnTo>
                <a:lnTo>
                  <a:pt x="0" y="7454"/>
                </a:lnTo>
                <a:close/>
              </a:path>
              <a:path w="19138" h="18592">
                <a:moveTo>
                  <a:pt x="6108" y="12979"/>
                </a:moveTo>
                <a:lnTo>
                  <a:pt x="7264" y="18592"/>
                </a:lnTo>
                <a:lnTo>
                  <a:pt x="13093" y="18503"/>
                </a:lnTo>
                <a:lnTo>
                  <a:pt x="14439" y="8953"/>
                </a:lnTo>
                <a:lnTo>
                  <a:pt x="12585" y="12801"/>
                </a:lnTo>
                <a:lnTo>
                  <a:pt x="9613" y="13931"/>
                </a:lnTo>
                <a:lnTo>
                  <a:pt x="6108" y="1297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051049" y="14851508"/>
            <a:ext cx="21310" cy="19697"/>
          </a:xfrm>
          <a:custGeom>
            <a:avLst/>
            <a:gdLst/>
            <a:ahLst/>
            <a:cxnLst/>
            <a:rect l="l" t="t" r="r" b="b"/>
            <a:pathLst>
              <a:path w="21310" h="19697">
                <a:moveTo>
                  <a:pt x="3428" y="15925"/>
                </a:moveTo>
                <a:lnTo>
                  <a:pt x="5676" y="18414"/>
                </a:lnTo>
                <a:lnTo>
                  <a:pt x="5016" y="8318"/>
                </a:lnTo>
                <a:lnTo>
                  <a:pt x="7035" y="5587"/>
                </a:lnTo>
                <a:lnTo>
                  <a:pt x="10020" y="4457"/>
                </a:lnTo>
                <a:lnTo>
                  <a:pt x="14173" y="5765"/>
                </a:lnTo>
                <a:lnTo>
                  <a:pt x="15925" y="9690"/>
                </a:lnTo>
                <a:lnTo>
                  <a:pt x="18503" y="17170"/>
                </a:lnTo>
                <a:lnTo>
                  <a:pt x="19964" y="13588"/>
                </a:lnTo>
                <a:lnTo>
                  <a:pt x="21310" y="10185"/>
                </a:lnTo>
                <a:lnTo>
                  <a:pt x="20459" y="6502"/>
                </a:lnTo>
                <a:lnTo>
                  <a:pt x="17538" y="3467"/>
                </a:lnTo>
                <a:lnTo>
                  <a:pt x="15570" y="1181"/>
                </a:lnTo>
                <a:lnTo>
                  <a:pt x="12776" y="0"/>
                </a:lnTo>
                <a:lnTo>
                  <a:pt x="6311" y="101"/>
                </a:lnTo>
                <a:lnTo>
                  <a:pt x="3035" y="1943"/>
                </a:lnTo>
                <a:lnTo>
                  <a:pt x="1587" y="4775"/>
                </a:lnTo>
                <a:lnTo>
                  <a:pt x="0" y="7975"/>
                </a:lnTo>
                <a:lnTo>
                  <a:pt x="634" y="11925"/>
                </a:lnTo>
                <a:lnTo>
                  <a:pt x="3428" y="15925"/>
                </a:lnTo>
                <a:close/>
              </a:path>
              <a:path w="21310" h="19697">
                <a:moveTo>
                  <a:pt x="18503" y="17170"/>
                </a:moveTo>
                <a:lnTo>
                  <a:pt x="15925" y="9690"/>
                </a:lnTo>
                <a:lnTo>
                  <a:pt x="14008" y="13563"/>
                </a:lnTo>
                <a:lnTo>
                  <a:pt x="10871" y="14744"/>
                </a:lnTo>
                <a:lnTo>
                  <a:pt x="6896" y="13576"/>
                </a:lnTo>
                <a:lnTo>
                  <a:pt x="5372" y="10477"/>
                </a:lnTo>
                <a:lnTo>
                  <a:pt x="5016" y="8318"/>
                </a:lnTo>
                <a:lnTo>
                  <a:pt x="5676" y="18414"/>
                </a:lnTo>
                <a:lnTo>
                  <a:pt x="8445" y="19697"/>
                </a:lnTo>
                <a:lnTo>
                  <a:pt x="14947" y="19621"/>
                </a:lnTo>
                <a:lnTo>
                  <a:pt x="18503" y="1717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877182" y="14802815"/>
            <a:ext cx="22491" cy="21361"/>
          </a:xfrm>
          <a:custGeom>
            <a:avLst/>
            <a:gdLst/>
            <a:ahLst/>
            <a:cxnLst/>
            <a:rect l="l" t="t" r="r" b="b"/>
            <a:pathLst>
              <a:path w="22491" h="21361">
                <a:moveTo>
                  <a:pt x="22301" y="21361"/>
                </a:moveTo>
                <a:lnTo>
                  <a:pt x="22491" y="18605"/>
                </a:lnTo>
                <a:lnTo>
                  <a:pt x="14147" y="13500"/>
                </a:lnTo>
                <a:lnTo>
                  <a:pt x="7188" y="7124"/>
                </a:lnTo>
                <a:lnTo>
                  <a:pt x="3886" y="1587"/>
                </a:lnTo>
                <a:lnTo>
                  <a:pt x="1333" y="0"/>
                </a:lnTo>
                <a:lnTo>
                  <a:pt x="0" y="2616"/>
                </a:lnTo>
                <a:lnTo>
                  <a:pt x="355" y="3594"/>
                </a:lnTo>
                <a:lnTo>
                  <a:pt x="7996" y="13387"/>
                </a:lnTo>
                <a:lnTo>
                  <a:pt x="19405" y="20525"/>
                </a:lnTo>
                <a:lnTo>
                  <a:pt x="22301" y="2136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879178" y="14854264"/>
            <a:ext cx="21031" cy="9842"/>
          </a:xfrm>
          <a:custGeom>
            <a:avLst/>
            <a:gdLst/>
            <a:ahLst/>
            <a:cxnLst/>
            <a:rect l="l" t="t" r="r" b="b"/>
            <a:pathLst>
              <a:path w="21031" h="9842">
                <a:moveTo>
                  <a:pt x="19354" y="3086"/>
                </a:moveTo>
                <a:lnTo>
                  <a:pt x="14122" y="1524"/>
                </a:lnTo>
                <a:lnTo>
                  <a:pt x="6197" y="165"/>
                </a:lnTo>
                <a:lnTo>
                  <a:pt x="1358" y="0"/>
                </a:lnTo>
                <a:lnTo>
                  <a:pt x="0" y="2743"/>
                </a:lnTo>
                <a:lnTo>
                  <a:pt x="1447" y="3213"/>
                </a:lnTo>
                <a:lnTo>
                  <a:pt x="7416" y="4635"/>
                </a:lnTo>
                <a:lnTo>
                  <a:pt x="15341" y="7226"/>
                </a:lnTo>
                <a:lnTo>
                  <a:pt x="19608" y="9842"/>
                </a:lnTo>
                <a:lnTo>
                  <a:pt x="20828" y="8940"/>
                </a:lnTo>
                <a:lnTo>
                  <a:pt x="21031" y="4991"/>
                </a:lnTo>
                <a:lnTo>
                  <a:pt x="19354" y="308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853754" y="14847959"/>
            <a:ext cx="21589" cy="14947"/>
          </a:xfrm>
          <a:custGeom>
            <a:avLst/>
            <a:gdLst/>
            <a:ahLst/>
            <a:cxnLst/>
            <a:rect l="l" t="t" r="r" b="b"/>
            <a:pathLst>
              <a:path w="21589" h="14947">
                <a:moveTo>
                  <a:pt x="4254" y="2273"/>
                </a:moveTo>
                <a:lnTo>
                  <a:pt x="0" y="5969"/>
                </a:lnTo>
                <a:lnTo>
                  <a:pt x="3517" y="8001"/>
                </a:lnTo>
                <a:lnTo>
                  <a:pt x="4762" y="7391"/>
                </a:lnTo>
                <a:lnTo>
                  <a:pt x="7772" y="4914"/>
                </a:lnTo>
                <a:lnTo>
                  <a:pt x="10731" y="3644"/>
                </a:lnTo>
                <a:lnTo>
                  <a:pt x="14884" y="3644"/>
                </a:lnTo>
                <a:lnTo>
                  <a:pt x="17475" y="3962"/>
                </a:lnTo>
                <a:lnTo>
                  <a:pt x="18224" y="6718"/>
                </a:lnTo>
                <a:lnTo>
                  <a:pt x="17005" y="9359"/>
                </a:lnTo>
                <a:lnTo>
                  <a:pt x="14173" y="8737"/>
                </a:lnTo>
                <a:lnTo>
                  <a:pt x="11595" y="8089"/>
                </a:lnTo>
                <a:lnTo>
                  <a:pt x="11061" y="8216"/>
                </a:lnTo>
                <a:lnTo>
                  <a:pt x="7962" y="9144"/>
                </a:lnTo>
                <a:lnTo>
                  <a:pt x="5181" y="10858"/>
                </a:lnTo>
                <a:lnTo>
                  <a:pt x="2476" y="12433"/>
                </a:lnTo>
                <a:lnTo>
                  <a:pt x="3187" y="13233"/>
                </a:lnTo>
                <a:lnTo>
                  <a:pt x="6680" y="14363"/>
                </a:lnTo>
                <a:lnTo>
                  <a:pt x="9804" y="14947"/>
                </a:lnTo>
                <a:lnTo>
                  <a:pt x="16344" y="14833"/>
                </a:lnTo>
                <a:lnTo>
                  <a:pt x="19164" y="13462"/>
                </a:lnTo>
                <a:lnTo>
                  <a:pt x="21590" y="9093"/>
                </a:lnTo>
                <a:lnTo>
                  <a:pt x="21437" y="6451"/>
                </a:lnTo>
                <a:lnTo>
                  <a:pt x="20129" y="4140"/>
                </a:lnTo>
                <a:lnTo>
                  <a:pt x="18567" y="1498"/>
                </a:lnTo>
                <a:lnTo>
                  <a:pt x="15786" y="0"/>
                </a:lnTo>
                <a:lnTo>
                  <a:pt x="8572" y="152"/>
                </a:lnTo>
                <a:lnTo>
                  <a:pt x="4254" y="227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796934" y="14776682"/>
            <a:ext cx="22415" cy="18910"/>
          </a:xfrm>
          <a:custGeom>
            <a:avLst/>
            <a:gdLst/>
            <a:ahLst/>
            <a:cxnLst/>
            <a:rect l="l" t="t" r="r" b="b"/>
            <a:pathLst>
              <a:path w="22415" h="18910">
                <a:moveTo>
                  <a:pt x="7150" y="17627"/>
                </a:moveTo>
                <a:lnTo>
                  <a:pt x="12763" y="18910"/>
                </a:lnTo>
                <a:lnTo>
                  <a:pt x="15455" y="18910"/>
                </a:lnTo>
                <a:lnTo>
                  <a:pt x="20002" y="17729"/>
                </a:lnTo>
                <a:lnTo>
                  <a:pt x="22415" y="13220"/>
                </a:lnTo>
                <a:lnTo>
                  <a:pt x="22237" y="10096"/>
                </a:lnTo>
                <a:lnTo>
                  <a:pt x="20739" y="7505"/>
                </a:lnTo>
                <a:lnTo>
                  <a:pt x="17818" y="2590"/>
                </a:lnTo>
                <a:lnTo>
                  <a:pt x="10947" y="0"/>
                </a:lnTo>
                <a:lnTo>
                  <a:pt x="1511" y="127"/>
                </a:lnTo>
                <a:lnTo>
                  <a:pt x="1892" y="3962"/>
                </a:lnTo>
                <a:lnTo>
                  <a:pt x="5384" y="4699"/>
                </a:lnTo>
                <a:lnTo>
                  <a:pt x="10452" y="4699"/>
                </a:lnTo>
                <a:lnTo>
                  <a:pt x="14312" y="5994"/>
                </a:lnTo>
                <a:lnTo>
                  <a:pt x="17145" y="8458"/>
                </a:lnTo>
                <a:lnTo>
                  <a:pt x="18884" y="11925"/>
                </a:lnTo>
                <a:lnTo>
                  <a:pt x="16014" y="14236"/>
                </a:lnTo>
                <a:lnTo>
                  <a:pt x="13449" y="12293"/>
                </a:lnTo>
                <a:lnTo>
                  <a:pt x="10693" y="9588"/>
                </a:lnTo>
                <a:lnTo>
                  <a:pt x="7111" y="8204"/>
                </a:lnTo>
                <a:lnTo>
                  <a:pt x="3479" y="7696"/>
                </a:lnTo>
                <a:lnTo>
                  <a:pt x="800" y="7264"/>
                </a:lnTo>
                <a:lnTo>
                  <a:pt x="0" y="8242"/>
                </a:lnTo>
                <a:lnTo>
                  <a:pt x="7150" y="1762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069104" y="14826528"/>
            <a:ext cx="26708" cy="17576"/>
          </a:xfrm>
          <a:custGeom>
            <a:avLst/>
            <a:gdLst/>
            <a:ahLst/>
            <a:cxnLst/>
            <a:rect l="l" t="t" r="r" b="b"/>
            <a:pathLst>
              <a:path w="26708" h="17576">
                <a:moveTo>
                  <a:pt x="24510" y="12382"/>
                </a:moveTo>
                <a:lnTo>
                  <a:pt x="21132" y="10045"/>
                </a:lnTo>
                <a:lnTo>
                  <a:pt x="17068" y="9042"/>
                </a:lnTo>
                <a:lnTo>
                  <a:pt x="12649" y="9042"/>
                </a:lnTo>
                <a:lnTo>
                  <a:pt x="9702" y="9499"/>
                </a:lnTo>
                <a:lnTo>
                  <a:pt x="7048" y="11798"/>
                </a:lnTo>
                <a:lnTo>
                  <a:pt x="4089" y="10642"/>
                </a:lnTo>
                <a:lnTo>
                  <a:pt x="3543" y="6604"/>
                </a:lnTo>
                <a:lnTo>
                  <a:pt x="6667" y="5384"/>
                </a:lnTo>
                <a:lnTo>
                  <a:pt x="9664" y="4572"/>
                </a:lnTo>
                <a:lnTo>
                  <a:pt x="14046" y="4470"/>
                </a:lnTo>
                <a:lnTo>
                  <a:pt x="16840" y="5130"/>
                </a:lnTo>
                <a:lnTo>
                  <a:pt x="19964" y="6324"/>
                </a:lnTo>
                <a:lnTo>
                  <a:pt x="23050" y="6604"/>
                </a:lnTo>
                <a:lnTo>
                  <a:pt x="25717" y="6527"/>
                </a:lnTo>
                <a:lnTo>
                  <a:pt x="26708" y="3962"/>
                </a:lnTo>
                <a:lnTo>
                  <a:pt x="25844" y="3276"/>
                </a:lnTo>
                <a:lnTo>
                  <a:pt x="20637" y="1104"/>
                </a:lnTo>
                <a:lnTo>
                  <a:pt x="15938" y="0"/>
                </a:lnTo>
                <a:lnTo>
                  <a:pt x="8153" y="127"/>
                </a:lnTo>
                <a:lnTo>
                  <a:pt x="4965" y="1219"/>
                </a:lnTo>
                <a:lnTo>
                  <a:pt x="1015" y="4914"/>
                </a:lnTo>
                <a:lnTo>
                  <a:pt x="0" y="9525"/>
                </a:lnTo>
                <a:lnTo>
                  <a:pt x="63" y="13436"/>
                </a:lnTo>
                <a:lnTo>
                  <a:pt x="3225" y="17576"/>
                </a:lnTo>
                <a:lnTo>
                  <a:pt x="14185" y="17424"/>
                </a:lnTo>
                <a:lnTo>
                  <a:pt x="19138" y="15684"/>
                </a:lnTo>
                <a:lnTo>
                  <a:pt x="24510" y="1238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027942" y="14831405"/>
            <a:ext cx="36131" cy="7416"/>
          </a:xfrm>
          <a:custGeom>
            <a:avLst/>
            <a:gdLst/>
            <a:ahLst/>
            <a:cxnLst/>
            <a:rect l="l" t="t" r="r" b="b"/>
            <a:pathLst>
              <a:path w="36131" h="7416">
                <a:moveTo>
                  <a:pt x="17856" y="7391"/>
                </a:moveTo>
                <a:lnTo>
                  <a:pt x="25450" y="7213"/>
                </a:lnTo>
                <a:lnTo>
                  <a:pt x="30480" y="6172"/>
                </a:lnTo>
                <a:lnTo>
                  <a:pt x="35052" y="3606"/>
                </a:lnTo>
                <a:lnTo>
                  <a:pt x="36131" y="647"/>
                </a:lnTo>
                <a:lnTo>
                  <a:pt x="33121" y="0"/>
                </a:lnTo>
                <a:lnTo>
                  <a:pt x="32004" y="431"/>
                </a:lnTo>
                <a:lnTo>
                  <a:pt x="25577" y="2057"/>
                </a:lnTo>
                <a:lnTo>
                  <a:pt x="20091" y="2882"/>
                </a:lnTo>
                <a:lnTo>
                  <a:pt x="10833" y="3009"/>
                </a:lnTo>
                <a:lnTo>
                  <a:pt x="7099" y="2844"/>
                </a:lnTo>
                <a:lnTo>
                  <a:pt x="2628" y="2387"/>
                </a:lnTo>
                <a:lnTo>
                  <a:pt x="0" y="4216"/>
                </a:lnTo>
                <a:lnTo>
                  <a:pt x="965" y="6337"/>
                </a:lnTo>
                <a:lnTo>
                  <a:pt x="3657" y="6718"/>
                </a:lnTo>
                <a:lnTo>
                  <a:pt x="9232" y="7213"/>
                </a:lnTo>
                <a:lnTo>
                  <a:pt x="13881" y="7416"/>
                </a:lnTo>
                <a:lnTo>
                  <a:pt x="17856" y="739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3038005" y="14839725"/>
            <a:ext cx="27025" cy="18186"/>
          </a:xfrm>
          <a:custGeom>
            <a:avLst/>
            <a:gdLst/>
            <a:ahLst/>
            <a:cxnLst/>
            <a:rect l="l" t="t" r="r" b="b"/>
            <a:pathLst>
              <a:path w="27025" h="18186">
                <a:moveTo>
                  <a:pt x="2209" y="14833"/>
                </a:moveTo>
                <a:lnTo>
                  <a:pt x="6743" y="17741"/>
                </a:lnTo>
                <a:lnTo>
                  <a:pt x="9931" y="18186"/>
                </a:lnTo>
                <a:lnTo>
                  <a:pt x="10934" y="15633"/>
                </a:lnTo>
                <a:lnTo>
                  <a:pt x="8648" y="12750"/>
                </a:lnTo>
                <a:lnTo>
                  <a:pt x="8026" y="9677"/>
                </a:lnTo>
                <a:lnTo>
                  <a:pt x="10909" y="8483"/>
                </a:lnTo>
                <a:lnTo>
                  <a:pt x="26733" y="3619"/>
                </a:lnTo>
                <a:lnTo>
                  <a:pt x="27025" y="0"/>
                </a:lnTo>
                <a:lnTo>
                  <a:pt x="24218" y="63"/>
                </a:lnTo>
                <a:lnTo>
                  <a:pt x="7155" y="4368"/>
                </a:lnTo>
                <a:lnTo>
                  <a:pt x="474" y="9660"/>
                </a:lnTo>
                <a:lnTo>
                  <a:pt x="0" y="12039"/>
                </a:lnTo>
                <a:lnTo>
                  <a:pt x="2209" y="1483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029714" y="14861716"/>
            <a:ext cx="17589" cy="8470"/>
          </a:xfrm>
          <a:custGeom>
            <a:avLst/>
            <a:gdLst/>
            <a:ahLst/>
            <a:cxnLst/>
            <a:rect l="l" t="t" r="r" b="b"/>
            <a:pathLst>
              <a:path w="17589" h="8470">
                <a:moveTo>
                  <a:pt x="15278" y="0"/>
                </a:moveTo>
                <a:lnTo>
                  <a:pt x="774" y="3568"/>
                </a:lnTo>
                <a:lnTo>
                  <a:pt x="0" y="6159"/>
                </a:lnTo>
                <a:lnTo>
                  <a:pt x="2616" y="8470"/>
                </a:lnTo>
                <a:lnTo>
                  <a:pt x="3378" y="8356"/>
                </a:lnTo>
                <a:lnTo>
                  <a:pt x="17043" y="4978"/>
                </a:lnTo>
                <a:lnTo>
                  <a:pt x="17589" y="1320"/>
                </a:lnTo>
                <a:lnTo>
                  <a:pt x="15278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841679" y="14823239"/>
            <a:ext cx="43357" cy="26619"/>
          </a:xfrm>
          <a:custGeom>
            <a:avLst/>
            <a:gdLst/>
            <a:ahLst/>
            <a:cxnLst/>
            <a:rect l="l" t="t" r="r" b="b"/>
            <a:pathLst>
              <a:path w="43357" h="26619">
                <a:moveTo>
                  <a:pt x="18166" y="8081"/>
                </a:moveTo>
                <a:lnTo>
                  <a:pt x="29385" y="12322"/>
                </a:lnTo>
                <a:lnTo>
                  <a:pt x="35178" y="15798"/>
                </a:lnTo>
                <a:lnTo>
                  <a:pt x="37731" y="19380"/>
                </a:lnTo>
                <a:lnTo>
                  <a:pt x="35547" y="22440"/>
                </a:lnTo>
                <a:lnTo>
                  <a:pt x="35077" y="26263"/>
                </a:lnTo>
                <a:lnTo>
                  <a:pt x="37680" y="26619"/>
                </a:lnTo>
                <a:lnTo>
                  <a:pt x="39179" y="26327"/>
                </a:lnTo>
                <a:lnTo>
                  <a:pt x="42354" y="23279"/>
                </a:lnTo>
                <a:lnTo>
                  <a:pt x="43357" y="20154"/>
                </a:lnTo>
                <a:lnTo>
                  <a:pt x="42405" y="17145"/>
                </a:lnTo>
                <a:lnTo>
                  <a:pt x="36978" y="10718"/>
                </a:lnTo>
                <a:lnTo>
                  <a:pt x="25877" y="5240"/>
                </a:lnTo>
                <a:lnTo>
                  <a:pt x="10181" y="1170"/>
                </a:lnTo>
                <a:lnTo>
                  <a:pt x="2552" y="0"/>
                </a:lnTo>
                <a:lnTo>
                  <a:pt x="0" y="2336"/>
                </a:lnTo>
                <a:lnTo>
                  <a:pt x="2222" y="4000"/>
                </a:lnTo>
                <a:lnTo>
                  <a:pt x="18166" y="808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823740" y="14796467"/>
            <a:ext cx="21958" cy="21501"/>
          </a:xfrm>
          <a:custGeom>
            <a:avLst/>
            <a:gdLst/>
            <a:ahLst/>
            <a:cxnLst/>
            <a:rect l="l" t="t" r="r" b="b"/>
            <a:pathLst>
              <a:path w="21958" h="21501">
                <a:moveTo>
                  <a:pt x="2895" y="5295"/>
                </a:moveTo>
                <a:lnTo>
                  <a:pt x="4102" y="6159"/>
                </a:lnTo>
                <a:lnTo>
                  <a:pt x="8115" y="8775"/>
                </a:lnTo>
                <a:lnTo>
                  <a:pt x="12166" y="11544"/>
                </a:lnTo>
                <a:lnTo>
                  <a:pt x="14846" y="14643"/>
                </a:lnTo>
                <a:lnTo>
                  <a:pt x="16103" y="17614"/>
                </a:lnTo>
                <a:lnTo>
                  <a:pt x="15100" y="20180"/>
                </a:lnTo>
                <a:lnTo>
                  <a:pt x="17957" y="21501"/>
                </a:lnTo>
                <a:lnTo>
                  <a:pt x="20701" y="21475"/>
                </a:lnTo>
                <a:lnTo>
                  <a:pt x="21958" y="19558"/>
                </a:lnTo>
                <a:lnTo>
                  <a:pt x="19623" y="13504"/>
                </a:lnTo>
                <a:lnTo>
                  <a:pt x="8002" y="4162"/>
                </a:lnTo>
                <a:lnTo>
                  <a:pt x="50" y="0"/>
                </a:lnTo>
                <a:lnTo>
                  <a:pt x="0" y="3276"/>
                </a:lnTo>
                <a:lnTo>
                  <a:pt x="2895" y="529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824665" y="14788479"/>
            <a:ext cx="48298" cy="23863"/>
          </a:xfrm>
          <a:custGeom>
            <a:avLst/>
            <a:gdLst/>
            <a:ahLst/>
            <a:cxnLst/>
            <a:rect l="l" t="t" r="r" b="b"/>
            <a:pathLst>
              <a:path w="48298" h="23863">
                <a:moveTo>
                  <a:pt x="11825" y="9759"/>
                </a:moveTo>
                <a:lnTo>
                  <a:pt x="22213" y="15379"/>
                </a:lnTo>
                <a:lnTo>
                  <a:pt x="24307" y="16446"/>
                </a:lnTo>
                <a:lnTo>
                  <a:pt x="27127" y="17678"/>
                </a:lnTo>
                <a:lnTo>
                  <a:pt x="29717" y="18884"/>
                </a:lnTo>
                <a:lnTo>
                  <a:pt x="31978" y="20002"/>
                </a:lnTo>
                <a:lnTo>
                  <a:pt x="35966" y="21970"/>
                </a:lnTo>
                <a:lnTo>
                  <a:pt x="39433" y="23609"/>
                </a:lnTo>
                <a:lnTo>
                  <a:pt x="41986" y="23863"/>
                </a:lnTo>
                <a:lnTo>
                  <a:pt x="45973" y="23863"/>
                </a:lnTo>
                <a:lnTo>
                  <a:pt x="48298" y="20980"/>
                </a:lnTo>
                <a:lnTo>
                  <a:pt x="47815" y="17856"/>
                </a:lnTo>
                <a:lnTo>
                  <a:pt x="45173" y="16344"/>
                </a:lnTo>
                <a:lnTo>
                  <a:pt x="43205" y="18884"/>
                </a:lnTo>
                <a:lnTo>
                  <a:pt x="40589" y="18910"/>
                </a:lnTo>
                <a:lnTo>
                  <a:pt x="38696" y="18453"/>
                </a:lnTo>
                <a:lnTo>
                  <a:pt x="28264" y="13945"/>
                </a:lnTo>
                <a:lnTo>
                  <a:pt x="17114" y="8400"/>
                </a:lnTo>
                <a:lnTo>
                  <a:pt x="4936" y="1647"/>
                </a:lnTo>
                <a:lnTo>
                  <a:pt x="1993" y="0"/>
                </a:lnTo>
                <a:lnTo>
                  <a:pt x="0" y="2057"/>
                </a:lnTo>
                <a:lnTo>
                  <a:pt x="11825" y="975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681744" y="14613201"/>
            <a:ext cx="45110" cy="32816"/>
          </a:xfrm>
          <a:custGeom>
            <a:avLst/>
            <a:gdLst/>
            <a:ahLst/>
            <a:cxnLst/>
            <a:rect l="l" t="t" r="r" b="b"/>
            <a:pathLst>
              <a:path w="45110" h="32816">
                <a:moveTo>
                  <a:pt x="37223" y="5359"/>
                </a:moveTo>
                <a:lnTo>
                  <a:pt x="39801" y="8585"/>
                </a:lnTo>
                <a:lnTo>
                  <a:pt x="40589" y="12699"/>
                </a:lnTo>
                <a:lnTo>
                  <a:pt x="40220" y="15913"/>
                </a:lnTo>
                <a:lnTo>
                  <a:pt x="39662" y="19875"/>
                </a:lnTo>
                <a:lnTo>
                  <a:pt x="37464" y="21615"/>
                </a:lnTo>
                <a:lnTo>
                  <a:pt x="22885" y="19710"/>
                </a:lnTo>
                <a:lnTo>
                  <a:pt x="23393" y="14909"/>
                </a:lnTo>
                <a:lnTo>
                  <a:pt x="24358" y="11722"/>
                </a:lnTo>
                <a:lnTo>
                  <a:pt x="26568" y="10807"/>
                </a:lnTo>
                <a:lnTo>
                  <a:pt x="29413" y="10731"/>
                </a:lnTo>
                <a:lnTo>
                  <a:pt x="30213" y="8521"/>
                </a:lnTo>
                <a:lnTo>
                  <a:pt x="14960" y="6540"/>
                </a:lnTo>
                <a:lnTo>
                  <a:pt x="15138" y="8851"/>
                </a:lnTo>
                <a:lnTo>
                  <a:pt x="17919" y="9651"/>
                </a:lnTo>
                <a:lnTo>
                  <a:pt x="19875" y="14477"/>
                </a:lnTo>
                <a:lnTo>
                  <a:pt x="19392" y="19265"/>
                </a:lnTo>
                <a:lnTo>
                  <a:pt x="6261" y="17576"/>
                </a:lnTo>
                <a:lnTo>
                  <a:pt x="4864" y="16332"/>
                </a:lnTo>
                <a:lnTo>
                  <a:pt x="5702" y="9613"/>
                </a:lnTo>
                <a:lnTo>
                  <a:pt x="6134" y="6172"/>
                </a:lnTo>
                <a:lnTo>
                  <a:pt x="9309" y="3505"/>
                </a:lnTo>
                <a:lnTo>
                  <a:pt x="12560" y="3416"/>
                </a:lnTo>
                <a:lnTo>
                  <a:pt x="13385" y="1130"/>
                </a:lnTo>
                <a:lnTo>
                  <a:pt x="3492" y="0"/>
                </a:lnTo>
                <a:lnTo>
                  <a:pt x="0" y="27419"/>
                </a:lnTo>
                <a:lnTo>
                  <a:pt x="2730" y="25107"/>
                </a:lnTo>
                <a:lnTo>
                  <a:pt x="5613" y="23837"/>
                </a:lnTo>
                <a:lnTo>
                  <a:pt x="7746" y="23977"/>
                </a:lnTo>
                <a:lnTo>
                  <a:pt x="34963" y="27546"/>
                </a:lnTo>
                <a:lnTo>
                  <a:pt x="37731" y="27901"/>
                </a:lnTo>
                <a:lnTo>
                  <a:pt x="39420" y="32054"/>
                </a:lnTo>
                <a:lnTo>
                  <a:pt x="41579" y="32816"/>
                </a:lnTo>
                <a:lnTo>
                  <a:pt x="45110" y="5041"/>
                </a:lnTo>
                <a:lnTo>
                  <a:pt x="33985" y="1130"/>
                </a:lnTo>
                <a:lnTo>
                  <a:pt x="33693" y="3530"/>
                </a:lnTo>
                <a:lnTo>
                  <a:pt x="33985" y="3695"/>
                </a:lnTo>
                <a:lnTo>
                  <a:pt x="37223" y="535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688386" y="14581808"/>
            <a:ext cx="44081" cy="29997"/>
          </a:xfrm>
          <a:custGeom>
            <a:avLst/>
            <a:gdLst/>
            <a:ahLst/>
            <a:cxnLst/>
            <a:rect l="l" t="t" r="r" b="b"/>
            <a:pathLst>
              <a:path w="44081" h="29997">
                <a:moveTo>
                  <a:pt x="3835" y="19773"/>
                </a:moveTo>
                <a:lnTo>
                  <a:pt x="6248" y="21361"/>
                </a:lnTo>
                <a:lnTo>
                  <a:pt x="9423" y="22161"/>
                </a:lnTo>
                <a:lnTo>
                  <a:pt x="14198" y="22644"/>
                </a:lnTo>
                <a:lnTo>
                  <a:pt x="17729" y="21196"/>
                </a:lnTo>
                <a:lnTo>
                  <a:pt x="20320" y="19392"/>
                </a:lnTo>
                <a:lnTo>
                  <a:pt x="24536" y="16103"/>
                </a:lnTo>
                <a:lnTo>
                  <a:pt x="28714" y="13042"/>
                </a:lnTo>
                <a:lnTo>
                  <a:pt x="31305" y="11849"/>
                </a:lnTo>
                <a:lnTo>
                  <a:pt x="34874" y="12217"/>
                </a:lnTo>
                <a:lnTo>
                  <a:pt x="38328" y="13677"/>
                </a:lnTo>
                <a:lnTo>
                  <a:pt x="40043" y="16294"/>
                </a:lnTo>
                <a:lnTo>
                  <a:pt x="39954" y="18986"/>
                </a:lnTo>
                <a:lnTo>
                  <a:pt x="39204" y="21678"/>
                </a:lnTo>
                <a:lnTo>
                  <a:pt x="37414" y="23533"/>
                </a:lnTo>
                <a:lnTo>
                  <a:pt x="34251" y="24663"/>
                </a:lnTo>
                <a:lnTo>
                  <a:pt x="30111" y="25742"/>
                </a:lnTo>
                <a:lnTo>
                  <a:pt x="27292" y="25844"/>
                </a:lnTo>
                <a:lnTo>
                  <a:pt x="26339" y="27965"/>
                </a:lnTo>
                <a:lnTo>
                  <a:pt x="40513" y="29997"/>
                </a:lnTo>
                <a:lnTo>
                  <a:pt x="39433" y="27152"/>
                </a:lnTo>
                <a:lnTo>
                  <a:pt x="40919" y="24066"/>
                </a:lnTo>
                <a:lnTo>
                  <a:pt x="42887" y="21031"/>
                </a:lnTo>
                <a:lnTo>
                  <a:pt x="43294" y="19443"/>
                </a:lnTo>
                <a:lnTo>
                  <a:pt x="44081" y="16344"/>
                </a:lnTo>
                <a:lnTo>
                  <a:pt x="43649" y="13436"/>
                </a:lnTo>
                <a:lnTo>
                  <a:pt x="41884" y="10871"/>
                </a:lnTo>
                <a:lnTo>
                  <a:pt x="40246" y="8305"/>
                </a:lnTo>
                <a:lnTo>
                  <a:pt x="37731" y="6591"/>
                </a:lnTo>
                <a:lnTo>
                  <a:pt x="34429" y="5765"/>
                </a:lnTo>
                <a:lnTo>
                  <a:pt x="29794" y="5156"/>
                </a:lnTo>
                <a:lnTo>
                  <a:pt x="25692" y="6489"/>
                </a:lnTo>
                <a:lnTo>
                  <a:pt x="23228" y="7912"/>
                </a:lnTo>
                <a:lnTo>
                  <a:pt x="20485" y="10083"/>
                </a:lnTo>
                <a:lnTo>
                  <a:pt x="16192" y="13461"/>
                </a:lnTo>
                <a:lnTo>
                  <a:pt x="13258" y="15570"/>
                </a:lnTo>
                <a:lnTo>
                  <a:pt x="9499" y="16484"/>
                </a:lnTo>
                <a:lnTo>
                  <a:pt x="6502" y="15722"/>
                </a:lnTo>
                <a:lnTo>
                  <a:pt x="4191" y="12725"/>
                </a:lnTo>
                <a:lnTo>
                  <a:pt x="4699" y="8877"/>
                </a:lnTo>
                <a:lnTo>
                  <a:pt x="7658" y="6172"/>
                </a:lnTo>
                <a:lnTo>
                  <a:pt x="9499" y="4902"/>
                </a:lnTo>
                <a:lnTo>
                  <a:pt x="12395" y="4368"/>
                </a:lnTo>
                <a:lnTo>
                  <a:pt x="16281" y="4571"/>
                </a:lnTo>
                <a:lnTo>
                  <a:pt x="17310" y="2374"/>
                </a:lnTo>
                <a:lnTo>
                  <a:pt x="3225" y="0"/>
                </a:lnTo>
                <a:lnTo>
                  <a:pt x="4076" y="2666"/>
                </a:lnTo>
                <a:lnTo>
                  <a:pt x="2844" y="5956"/>
                </a:lnTo>
                <a:lnTo>
                  <a:pt x="1054" y="8699"/>
                </a:lnTo>
                <a:lnTo>
                  <a:pt x="698" y="9867"/>
                </a:lnTo>
                <a:lnTo>
                  <a:pt x="0" y="12687"/>
                </a:lnTo>
                <a:lnTo>
                  <a:pt x="457" y="15316"/>
                </a:lnTo>
                <a:lnTo>
                  <a:pt x="3835" y="1977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695136" y="14544972"/>
            <a:ext cx="47142" cy="36131"/>
          </a:xfrm>
          <a:custGeom>
            <a:avLst/>
            <a:gdLst/>
            <a:ahLst/>
            <a:cxnLst/>
            <a:rect l="l" t="t" r="r" b="b"/>
            <a:pathLst>
              <a:path w="47142" h="36131">
                <a:moveTo>
                  <a:pt x="43091" y="23964"/>
                </a:moveTo>
                <a:lnTo>
                  <a:pt x="38696" y="23444"/>
                </a:lnTo>
                <a:lnTo>
                  <a:pt x="9740" y="12179"/>
                </a:lnTo>
                <a:lnTo>
                  <a:pt x="10515" y="10096"/>
                </a:lnTo>
                <a:lnTo>
                  <a:pt x="11480" y="7543"/>
                </a:lnTo>
                <a:lnTo>
                  <a:pt x="14744" y="5194"/>
                </a:lnTo>
                <a:lnTo>
                  <a:pt x="16954" y="5295"/>
                </a:lnTo>
                <a:lnTo>
                  <a:pt x="20091" y="5918"/>
                </a:lnTo>
                <a:lnTo>
                  <a:pt x="21361" y="3949"/>
                </a:lnTo>
                <a:lnTo>
                  <a:pt x="10439" y="0"/>
                </a:lnTo>
                <a:lnTo>
                  <a:pt x="0" y="27343"/>
                </a:lnTo>
                <a:lnTo>
                  <a:pt x="10731" y="31838"/>
                </a:lnTo>
                <a:lnTo>
                  <a:pt x="11087" y="29502"/>
                </a:lnTo>
                <a:lnTo>
                  <a:pt x="8318" y="27914"/>
                </a:lnTo>
                <a:lnTo>
                  <a:pt x="6134" y="25323"/>
                </a:lnTo>
                <a:lnTo>
                  <a:pt x="5829" y="22377"/>
                </a:lnTo>
                <a:lnTo>
                  <a:pt x="7569" y="17830"/>
                </a:lnTo>
                <a:lnTo>
                  <a:pt x="35801" y="28803"/>
                </a:lnTo>
                <a:lnTo>
                  <a:pt x="38861" y="30035"/>
                </a:lnTo>
                <a:lnTo>
                  <a:pt x="39662" y="34861"/>
                </a:lnTo>
                <a:lnTo>
                  <a:pt x="41605" y="36131"/>
                </a:lnTo>
                <a:lnTo>
                  <a:pt x="47142" y="21539"/>
                </a:lnTo>
                <a:lnTo>
                  <a:pt x="44869" y="21183"/>
                </a:lnTo>
                <a:lnTo>
                  <a:pt x="43091" y="2396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713421" y="14526078"/>
            <a:ext cx="46443" cy="36576"/>
          </a:xfrm>
          <a:custGeom>
            <a:avLst/>
            <a:gdLst/>
            <a:ahLst/>
            <a:cxnLst/>
            <a:rect l="l" t="t" r="r" b="b"/>
            <a:pathLst>
              <a:path w="46443" h="36576">
                <a:moveTo>
                  <a:pt x="22237" y="25387"/>
                </a:moveTo>
                <a:lnTo>
                  <a:pt x="20205" y="18503"/>
                </a:lnTo>
                <a:lnTo>
                  <a:pt x="9537" y="7162"/>
                </a:lnTo>
                <a:lnTo>
                  <a:pt x="812" y="0"/>
                </a:lnTo>
                <a:lnTo>
                  <a:pt x="0" y="1600"/>
                </a:lnTo>
                <a:lnTo>
                  <a:pt x="22237" y="25387"/>
                </a:lnTo>
                <a:close/>
              </a:path>
              <a:path w="46443" h="36576">
                <a:moveTo>
                  <a:pt x="28041" y="32143"/>
                </a:moveTo>
                <a:lnTo>
                  <a:pt x="28168" y="35064"/>
                </a:lnTo>
                <a:lnTo>
                  <a:pt x="29933" y="36576"/>
                </a:lnTo>
                <a:lnTo>
                  <a:pt x="35052" y="26847"/>
                </a:lnTo>
                <a:lnTo>
                  <a:pt x="32042" y="27343"/>
                </a:lnTo>
                <a:lnTo>
                  <a:pt x="29197" y="27546"/>
                </a:lnTo>
                <a:lnTo>
                  <a:pt x="25666" y="24142"/>
                </a:lnTo>
                <a:lnTo>
                  <a:pt x="22860" y="21259"/>
                </a:lnTo>
                <a:lnTo>
                  <a:pt x="28562" y="10375"/>
                </a:lnTo>
                <a:lnTo>
                  <a:pt x="34340" y="11341"/>
                </a:lnTo>
                <a:lnTo>
                  <a:pt x="37630" y="12115"/>
                </a:lnTo>
                <a:lnTo>
                  <a:pt x="38277" y="15824"/>
                </a:lnTo>
                <a:lnTo>
                  <a:pt x="39979" y="17284"/>
                </a:lnTo>
                <a:lnTo>
                  <a:pt x="46443" y="5067"/>
                </a:lnTo>
                <a:lnTo>
                  <a:pt x="44246" y="4457"/>
                </a:lnTo>
                <a:lnTo>
                  <a:pt x="40373" y="6007"/>
                </a:lnTo>
                <a:lnTo>
                  <a:pt x="37909" y="5613"/>
                </a:lnTo>
                <a:lnTo>
                  <a:pt x="812" y="0"/>
                </a:lnTo>
                <a:lnTo>
                  <a:pt x="9537" y="7162"/>
                </a:lnTo>
                <a:lnTo>
                  <a:pt x="24815" y="9702"/>
                </a:lnTo>
                <a:lnTo>
                  <a:pt x="20205" y="18503"/>
                </a:lnTo>
                <a:lnTo>
                  <a:pt x="22237" y="25387"/>
                </a:lnTo>
                <a:lnTo>
                  <a:pt x="25463" y="28892"/>
                </a:lnTo>
                <a:lnTo>
                  <a:pt x="28041" y="3214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726236" y="14484007"/>
            <a:ext cx="46850" cy="46736"/>
          </a:xfrm>
          <a:custGeom>
            <a:avLst/>
            <a:gdLst/>
            <a:ahLst/>
            <a:cxnLst/>
            <a:rect l="l" t="t" r="r" b="b"/>
            <a:pathLst>
              <a:path w="46850" h="46736">
                <a:moveTo>
                  <a:pt x="25107" y="7099"/>
                </a:moveTo>
                <a:lnTo>
                  <a:pt x="29184" y="8724"/>
                </a:lnTo>
                <a:lnTo>
                  <a:pt x="33439" y="11811"/>
                </a:lnTo>
                <a:lnTo>
                  <a:pt x="38963" y="15925"/>
                </a:lnTo>
                <a:lnTo>
                  <a:pt x="41846" y="20370"/>
                </a:lnTo>
                <a:lnTo>
                  <a:pt x="41973" y="25019"/>
                </a:lnTo>
                <a:lnTo>
                  <a:pt x="42024" y="28067"/>
                </a:lnTo>
                <a:lnTo>
                  <a:pt x="40982" y="31153"/>
                </a:lnTo>
                <a:lnTo>
                  <a:pt x="38709" y="34150"/>
                </a:lnTo>
                <a:lnTo>
                  <a:pt x="35712" y="35026"/>
                </a:lnTo>
                <a:lnTo>
                  <a:pt x="33858" y="46736"/>
                </a:lnTo>
                <a:lnTo>
                  <a:pt x="42290" y="35128"/>
                </a:lnTo>
                <a:lnTo>
                  <a:pt x="44437" y="32029"/>
                </a:lnTo>
                <a:lnTo>
                  <a:pt x="45885" y="29070"/>
                </a:lnTo>
                <a:lnTo>
                  <a:pt x="46431" y="26263"/>
                </a:lnTo>
                <a:lnTo>
                  <a:pt x="46850" y="23025"/>
                </a:lnTo>
                <a:lnTo>
                  <a:pt x="46596" y="21170"/>
                </a:lnTo>
                <a:lnTo>
                  <a:pt x="46253" y="18313"/>
                </a:lnTo>
                <a:lnTo>
                  <a:pt x="45186" y="15570"/>
                </a:lnTo>
                <a:lnTo>
                  <a:pt x="43510" y="13068"/>
                </a:lnTo>
                <a:lnTo>
                  <a:pt x="41846" y="10528"/>
                </a:lnTo>
                <a:lnTo>
                  <a:pt x="37198" y="6438"/>
                </a:lnTo>
                <a:lnTo>
                  <a:pt x="30162" y="1282"/>
                </a:lnTo>
                <a:lnTo>
                  <a:pt x="23469" y="0"/>
                </a:lnTo>
                <a:lnTo>
                  <a:pt x="17360" y="2628"/>
                </a:lnTo>
                <a:lnTo>
                  <a:pt x="19494" y="7239"/>
                </a:lnTo>
                <a:lnTo>
                  <a:pt x="21450" y="7099"/>
                </a:lnTo>
                <a:lnTo>
                  <a:pt x="25107" y="7099"/>
                </a:lnTo>
                <a:close/>
              </a:path>
              <a:path w="46850" h="46736">
                <a:moveTo>
                  <a:pt x="32321" y="45034"/>
                </a:moveTo>
                <a:lnTo>
                  <a:pt x="33858" y="46736"/>
                </a:lnTo>
                <a:lnTo>
                  <a:pt x="35712" y="35026"/>
                </a:lnTo>
                <a:lnTo>
                  <a:pt x="10413" y="16319"/>
                </a:lnTo>
                <a:lnTo>
                  <a:pt x="10198" y="13322"/>
                </a:lnTo>
                <a:lnTo>
                  <a:pt x="12725" y="9829"/>
                </a:lnTo>
                <a:lnTo>
                  <a:pt x="15887" y="7785"/>
                </a:lnTo>
                <a:lnTo>
                  <a:pt x="19494" y="7239"/>
                </a:lnTo>
                <a:lnTo>
                  <a:pt x="17360" y="2628"/>
                </a:lnTo>
                <a:lnTo>
                  <a:pt x="13995" y="4076"/>
                </a:lnTo>
                <a:lnTo>
                  <a:pt x="10871" y="6718"/>
                </a:lnTo>
                <a:lnTo>
                  <a:pt x="8216" y="10464"/>
                </a:lnTo>
                <a:lnTo>
                  <a:pt x="0" y="21755"/>
                </a:lnTo>
                <a:lnTo>
                  <a:pt x="3505" y="21082"/>
                </a:lnTo>
                <a:lnTo>
                  <a:pt x="6375" y="21005"/>
                </a:lnTo>
                <a:lnTo>
                  <a:pt x="8407" y="22529"/>
                </a:lnTo>
                <a:lnTo>
                  <a:pt x="30594" y="38887"/>
                </a:lnTo>
                <a:lnTo>
                  <a:pt x="33248" y="41427"/>
                </a:lnTo>
                <a:lnTo>
                  <a:pt x="32321" y="4503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758122" y="14454043"/>
            <a:ext cx="40297" cy="40170"/>
          </a:xfrm>
          <a:custGeom>
            <a:avLst/>
            <a:gdLst/>
            <a:ahLst/>
            <a:cxnLst/>
            <a:rect l="l" t="t" r="r" b="b"/>
            <a:pathLst>
              <a:path w="40297" h="40170">
                <a:moveTo>
                  <a:pt x="17945" y="39446"/>
                </a:moveTo>
                <a:lnTo>
                  <a:pt x="23063" y="40055"/>
                </a:lnTo>
                <a:lnTo>
                  <a:pt x="29362" y="40170"/>
                </a:lnTo>
                <a:lnTo>
                  <a:pt x="32892" y="38671"/>
                </a:lnTo>
                <a:lnTo>
                  <a:pt x="35788" y="35712"/>
                </a:lnTo>
                <a:lnTo>
                  <a:pt x="38963" y="32486"/>
                </a:lnTo>
                <a:lnTo>
                  <a:pt x="40297" y="28397"/>
                </a:lnTo>
                <a:lnTo>
                  <a:pt x="39928" y="23507"/>
                </a:lnTo>
                <a:lnTo>
                  <a:pt x="39458" y="18199"/>
                </a:lnTo>
                <a:lnTo>
                  <a:pt x="36753" y="13017"/>
                </a:lnTo>
                <a:lnTo>
                  <a:pt x="31889" y="8229"/>
                </a:lnTo>
                <a:lnTo>
                  <a:pt x="27114" y="3454"/>
                </a:lnTo>
                <a:lnTo>
                  <a:pt x="22072" y="863"/>
                </a:lnTo>
                <a:lnTo>
                  <a:pt x="16827" y="444"/>
                </a:lnTo>
                <a:lnTo>
                  <a:pt x="11925" y="0"/>
                </a:lnTo>
                <a:lnTo>
                  <a:pt x="7810" y="1485"/>
                </a:lnTo>
                <a:lnTo>
                  <a:pt x="4635" y="4838"/>
                </a:lnTo>
                <a:lnTo>
                  <a:pt x="1409" y="8115"/>
                </a:lnTo>
                <a:lnTo>
                  <a:pt x="0" y="12318"/>
                </a:lnTo>
                <a:lnTo>
                  <a:pt x="495" y="17208"/>
                </a:lnTo>
                <a:lnTo>
                  <a:pt x="1041" y="22542"/>
                </a:lnTo>
                <a:lnTo>
                  <a:pt x="3733" y="27622"/>
                </a:lnTo>
                <a:lnTo>
                  <a:pt x="8521" y="32334"/>
                </a:lnTo>
                <a:lnTo>
                  <a:pt x="5994" y="18910"/>
                </a:lnTo>
                <a:lnTo>
                  <a:pt x="5181" y="15354"/>
                </a:lnTo>
                <a:lnTo>
                  <a:pt x="4432" y="11874"/>
                </a:lnTo>
                <a:lnTo>
                  <a:pt x="5054" y="9156"/>
                </a:lnTo>
                <a:lnTo>
                  <a:pt x="8432" y="5664"/>
                </a:lnTo>
                <a:lnTo>
                  <a:pt x="12699" y="4927"/>
                </a:lnTo>
                <a:lnTo>
                  <a:pt x="14909" y="5130"/>
                </a:lnTo>
                <a:lnTo>
                  <a:pt x="18402" y="5714"/>
                </a:lnTo>
                <a:lnTo>
                  <a:pt x="22542" y="8381"/>
                </a:lnTo>
                <a:lnTo>
                  <a:pt x="27203" y="13030"/>
                </a:lnTo>
                <a:lnTo>
                  <a:pt x="31889" y="17640"/>
                </a:lnTo>
                <a:lnTo>
                  <a:pt x="34607" y="21742"/>
                </a:lnTo>
                <a:lnTo>
                  <a:pt x="35255" y="25247"/>
                </a:lnTo>
                <a:lnTo>
                  <a:pt x="35953" y="28727"/>
                </a:lnTo>
                <a:lnTo>
                  <a:pt x="35293" y="31394"/>
                </a:lnTo>
                <a:lnTo>
                  <a:pt x="33426" y="33362"/>
                </a:lnTo>
                <a:lnTo>
                  <a:pt x="31483" y="35382"/>
                </a:lnTo>
                <a:lnTo>
                  <a:pt x="28803" y="36017"/>
                </a:lnTo>
                <a:lnTo>
                  <a:pt x="25336" y="35344"/>
                </a:lnTo>
                <a:lnTo>
                  <a:pt x="21793" y="34632"/>
                </a:lnTo>
                <a:lnTo>
                  <a:pt x="17729" y="31991"/>
                </a:lnTo>
                <a:lnTo>
                  <a:pt x="13195" y="27533"/>
                </a:lnTo>
                <a:lnTo>
                  <a:pt x="13055" y="36880"/>
                </a:lnTo>
                <a:lnTo>
                  <a:pt x="17945" y="39446"/>
                </a:lnTo>
                <a:close/>
              </a:path>
              <a:path w="40297" h="40170">
                <a:moveTo>
                  <a:pt x="8686" y="23012"/>
                </a:moveTo>
                <a:lnTo>
                  <a:pt x="5994" y="18910"/>
                </a:lnTo>
                <a:lnTo>
                  <a:pt x="8521" y="32334"/>
                </a:lnTo>
                <a:lnTo>
                  <a:pt x="13055" y="36880"/>
                </a:lnTo>
                <a:lnTo>
                  <a:pt x="13195" y="27533"/>
                </a:lnTo>
                <a:lnTo>
                  <a:pt x="8686" y="2301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785960" y="14428139"/>
            <a:ext cx="35788" cy="46786"/>
          </a:xfrm>
          <a:custGeom>
            <a:avLst/>
            <a:gdLst/>
            <a:ahLst/>
            <a:cxnLst/>
            <a:rect l="l" t="t" r="r" b="b"/>
            <a:pathLst>
              <a:path w="35788" h="46786">
                <a:moveTo>
                  <a:pt x="6515" y="24714"/>
                </a:moveTo>
                <a:lnTo>
                  <a:pt x="10172" y="25780"/>
                </a:lnTo>
                <a:lnTo>
                  <a:pt x="13347" y="25984"/>
                </a:lnTo>
                <a:lnTo>
                  <a:pt x="21932" y="25933"/>
                </a:lnTo>
                <a:lnTo>
                  <a:pt x="24904" y="26327"/>
                </a:lnTo>
                <a:lnTo>
                  <a:pt x="28079" y="27698"/>
                </a:lnTo>
                <a:lnTo>
                  <a:pt x="30492" y="30822"/>
                </a:lnTo>
                <a:lnTo>
                  <a:pt x="30988" y="33972"/>
                </a:lnTo>
                <a:lnTo>
                  <a:pt x="30251" y="36766"/>
                </a:lnTo>
                <a:lnTo>
                  <a:pt x="27025" y="39357"/>
                </a:lnTo>
                <a:lnTo>
                  <a:pt x="24371" y="39725"/>
                </a:lnTo>
                <a:lnTo>
                  <a:pt x="21259" y="38709"/>
                </a:lnTo>
                <a:lnTo>
                  <a:pt x="17284" y="37020"/>
                </a:lnTo>
                <a:lnTo>
                  <a:pt x="14630" y="35140"/>
                </a:lnTo>
                <a:lnTo>
                  <a:pt x="12941" y="36448"/>
                </a:lnTo>
                <a:lnTo>
                  <a:pt x="23025" y="46786"/>
                </a:lnTo>
                <a:lnTo>
                  <a:pt x="23876" y="43840"/>
                </a:lnTo>
                <a:lnTo>
                  <a:pt x="26911" y="42316"/>
                </a:lnTo>
                <a:lnTo>
                  <a:pt x="30276" y="41097"/>
                </a:lnTo>
                <a:lnTo>
                  <a:pt x="34010" y="38125"/>
                </a:lnTo>
                <a:lnTo>
                  <a:pt x="35433" y="35534"/>
                </a:lnTo>
                <a:lnTo>
                  <a:pt x="35623" y="32448"/>
                </a:lnTo>
                <a:lnTo>
                  <a:pt x="35788" y="29362"/>
                </a:lnTo>
                <a:lnTo>
                  <a:pt x="34836" y="26454"/>
                </a:lnTo>
                <a:lnTo>
                  <a:pt x="32778" y="23812"/>
                </a:lnTo>
                <a:lnTo>
                  <a:pt x="29400" y="20421"/>
                </a:lnTo>
                <a:lnTo>
                  <a:pt x="27368" y="19672"/>
                </a:lnTo>
                <a:lnTo>
                  <a:pt x="25450" y="18999"/>
                </a:lnTo>
                <a:lnTo>
                  <a:pt x="22885" y="18656"/>
                </a:lnTo>
                <a:lnTo>
                  <a:pt x="13296" y="18719"/>
                </a:lnTo>
                <a:lnTo>
                  <a:pt x="9931" y="18491"/>
                </a:lnTo>
                <a:lnTo>
                  <a:pt x="6515" y="17005"/>
                </a:lnTo>
                <a:lnTo>
                  <a:pt x="4191" y="13246"/>
                </a:lnTo>
                <a:lnTo>
                  <a:pt x="5054" y="9728"/>
                </a:lnTo>
                <a:lnTo>
                  <a:pt x="8978" y="7518"/>
                </a:lnTo>
                <a:lnTo>
                  <a:pt x="13462" y="7797"/>
                </a:lnTo>
                <a:lnTo>
                  <a:pt x="16040" y="9156"/>
                </a:lnTo>
                <a:lnTo>
                  <a:pt x="19075" y="11696"/>
                </a:lnTo>
                <a:lnTo>
                  <a:pt x="21145" y="10579"/>
                </a:lnTo>
                <a:lnTo>
                  <a:pt x="11391" y="0"/>
                </a:lnTo>
                <a:lnTo>
                  <a:pt x="10502" y="2666"/>
                </a:lnTo>
                <a:lnTo>
                  <a:pt x="7493" y="4533"/>
                </a:lnTo>
                <a:lnTo>
                  <a:pt x="4406" y="5587"/>
                </a:lnTo>
                <a:lnTo>
                  <a:pt x="1181" y="8140"/>
                </a:lnTo>
                <a:lnTo>
                  <a:pt x="50" y="10528"/>
                </a:lnTo>
                <a:lnTo>
                  <a:pt x="0" y="16141"/>
                </a:lnTo>
                <a:lnTo>
                  <a:pt x="1003" y="18884"/>
                </a:lnTo>
                <a:lnTo>
                  <a:pt x="3035" y="21437"/>
                </a:lnTo>
                <a:lnTo>
                  <a:pt x="6515" y="2471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827544" y="14393472"/>
            <a:ext cx="41897" cy="48310"/>
          </a:xfrm>
          <a:custGeom>
            <a:avLst/>
            <a:gdLst/>
            <a:ahLst/>
            <a:cxnLst/>
            <a:rect l="l" t="t" r="r" b="b"/>
            <a:pathLst>
              <a:path w="41897" h="48310">
                <a:moveTo>
                  <a:pt x="31673" y="0"/>
                </a:moveTo>
                <a:lnTo>
                  <a:pt x="20421" y="5511"/>
                </a:lnTo>
                <a:lnTo>
                  <a:pt x="23342" y="6794"/>
                </a:lnTo>
                <a:lnTo>
                  <a:pt x="25958" y="7493"/>
                </a:lnTo>
                <a:lnTo>
                  <a:pt x="27038" y="8585"/>
                </a:lnTo>
                <a:lnTo>
                  <a:pt x="28752" y="12204"/>
                </a:lnTo>
                <a:lnTo>
                  <a:pt x="35763" y="26847"/>
                </a:lnTo>
                <a:lnTo>
                  <a:pt x="37414" y="30327"/>
                </a:lnTo>
                <a:lnTo>
                  <a:pt x="38328" y="33108"/>
                </a:lnTo>
                <a:lnTo>
                  <a:pt x="38455" y="35090"/>
                </a:lnTo>
                <a:lnTo>
                  <a:pt x="38696" y="38557"/>
                </a:lnTo>
                <a:lnTo>
                  <a:pt x="37084" y="41046"/>
                </a:lnTo>
                <a:lnTo>
                  <a:pt x="33655" y="42710"/>
                </a:lnTo>
                <a:lnTo>
                  <a:pt x="30581" y="44221"/>
                </a:lnTo>
                <a:lnTo>
                  <a:pt x="27787" y="43891"/>
                </a:lnTo>
                <a:lnTo>
                  <a:pt x="24002" y="40347"/>
                </a:lnTo>
                <a:lnTo>
                  <a:pt x="22580" y="38239"/>
                </a:lnTo>
                <a:lnTo>
                  <a:pt x="21259" y="35382"/>
                </a:lnTo>
                <a:lnTo>
                  <a:pt x="12611" y="17411"/>
                </a:lnTo>
                <a:lnTo>
                  <a:pt x="11442" y="14871"/>
                </a:lnTo>
                <a:lnTo>
                  <a:pt x="12242" y="12204"/>
                </a:lnTo>
                <a:lnTo>
                  <a:pt x="13588" y="8851"/>
                </a:lnTo>
                <a:lnTo>
                  <a:pt x="0" y="15506"/>
                </a:lnTo>
                <a:lnTo>
                  <a:pt x="2997" y="16713"/>
                </a:lnTo>
                <a:lnTo>
                  <a:pt x="5968" y="17602"/>
                </a:lnTo>
                <a:lnTo>
                  <a:pt x="7111" y="20116"/>
                </a:lnTo>
                <a:lnTo>
                  <a:pt x="15582" y="37655"/>
                </a:lnTo>
                <a:lnTo>
                  <a:pt x="17221" y="41173"/>
                </a:lnTo>
                <a:lnTo>
                  <a:pt x="19138" y="43827"/>
                </a:lnTo>
                <a:lnTo>
                  <a:pt x="23253" y="47396"/>
                </a:lnTo>
                <a:lnTo>
                  <a:pt x="25679" y="48310"/>
                </a:lnTo>
                <a:lnTo>
                  <a:pt x="28232" y="48310"/>
                </a:lnTo>
                <a:lnTo>
                  <a:pt x="32207" y="47764"/>
                </a:lnTo>
                <a:lnTo>
                  <a:pt x="34366" y="46748"/>
                </a:lnTo>
                <a:lnTo>
                  <a:pt x="39369" y="44284"/>
                </a:lnTo>
                <a:lnTo>
                  <a:pt x="41897" y="40462"/>
                </a:lnTo>
                <a:lnTo>
                  <a:pt x="41668" y="35382"/>
                </a:lnTo>
                <a:lnTo>
                  <a:pt x="41554" y="32689"/>
                </a:lnTo>
                <a:lnTo>
                  <a:pt x="40563" y="29324"/>
                </a:lnTo>
                <a:lnTo>
                  <a:pt x="38709" y="25387"/>
                </a:lnTo>
                <a:lnTo>
                  <a:pt x="31673" y="10795"/>
                </a:lnTo>
                <a:lnTo>
                  <a:pt x="30022" y="7277"/>
                </a:lnTo>
                <a:lnTo>
                  <a:pt x="29959" y="4165"/>
                </a:lnTo>
                <a:lnTo>
                  <a:pt x="32600" y="1955"/>
                </a:lnTo>
                <a:lnTo>
                  <a:pt x="31673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865108" y="14380306"/>
            <a:ext cx="42113" cy="51155"/>
          </a:xfrm>
          <a:custGeom>
            <a:avLst/>
            <a:gdLst/>
            <a:ahLst/>
            <a:cxnLst/>
            <a:rect l="l" t="t" r="r" b="b"/>
            <a:pathLst>
              <a:path w="42113" h="51155">
                <a:moveTo>
                  <a:pt x="15443" y="44170"/>
                </a:moveTo>
                <a:lnTo>
                  <a:pt x="15062" y="47243"/>
                </a:lnTo>
                <a:lnTo>
                  <a:pt x="12395" y="48882"/>
                </a:lnTo>
                <a:lnTo>
                  <a:pt x="12598" y="51155"/>
                </a:lnTo>
                <a:lnTo>
                  <a:pt x="24676" y="47332"/>
                </a:lnTo>
                <a:lnTo>
                  <a:pt x="21958" y="45567"/>
                </a:lnTo>
                <a:lnTo>
                  <a:pt x="18567" y="43306"/>
                </a:lnTo>
                <a:lnTo>
                  <a:pt x="17373" y="39446"/>
                </a:lnTo>
                <a:lnTo>
                  <a:pt x="10718" y="18097"/>
                </a:lnTo>
                <a:lnTo>
                  <a:pt x="40563" y="43103"/>
                </a:lnTo>
                <a:lnTo>
                  <a:pt x="42113" y="42570"/>
                </a:lnTo>
                <a:lnTo>
                  <a:pt x="32207" y="10731"/>
                </a:lnTo>
                <a:lnTo>
                  <a:pt x="31051" y="7010"/>
                </a:lnTo>
                <a:lnTo>
                  <a:pt x="31229" y="4787"/>
                </a:lnTo>
                <a:lnTo>
                  <a:pt x="34048" y="2298"/>
                </a:lnTo>
                <a:lnTo>
                  <a:pt x="33845" y="0"/>
                </a:lnTo>
                <a:lnTo>
                  <a:pt x="21704" y="3835"/>
                </a:lnTo>
                <a:lnTo>
                  <a:pt x="24472" y="5562"/>
                </a:lnTo>
                <a:lnTo>
                  <a:pt x="27876" y="7746"/>
                </a:lnTo>
                <a:lnTo>
                  <a:pt x="29083" y="11620"/>
                </a:lnTo>
                <a:lnTo>
                  <a:pt x="34671" y="29654"/>
                </a:lnTo>
                <a:lnTo>
                  <a:pt x="8864" y="7962"/>
                </a:lnTo>
                <a:lnTo>
                  <a:pt x="0" y="10769"/>
                </a:lnTo>
                <a:lnTo>
                  <a:pt x="2768" y="12445"/>
                </a:lnTo>
                <a:lnTo>
                  <a:pt x="5346" y="13728"/>
                </a:lnTo>
                <a:lnTo>
                  <a:pt x="6172" y="14389"/>
                </a:lnTo>
                <a:lnTo>
                  <a:pt x="14300" y="40474"/>
                </a:lnTo>
                <a:lnTo>
                  <a:pt x="15443" y="4417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904177" y="14376419"/>
            <a:ext cx="23596" cy="44627"/>
          </a:xfrm>
          <a:custGeom>
            <a:avLst/>
            <a:gdLst/>
            <a:ahLst/>
            <a:cxnLst/>
            <a:rect l="l" t="t" r="r" b="b"/>
            <a:pathLst>
              <a:path w="23596" h="44627">
                <a:moveTo>
                  <a:pt x="15443" y="0"/>
                </a:moveTo>
                <a:lnTo>
                  <a:pt x="0" y="3086"/>
                </a:lnTo>
                <a:lnTo>
                  <a:pt x="2781" y="4965"/>
                </a:lnTo>
                <a:lnTo>
                  <a:pt x="5626" y="6680"/>
                </a:lnTo>
                <a:lnTo>
                  <a:pt x="6083" y="9321"/>
                </a:lnTo>
                <a:lnTo>
                  <a:pt x="11531" y="36512"/>
                </a:lnTo>
                <a:lnTo>
                  <a:pt x="12090" y="39395"/>
                </a:lnTo>
                <a:lnTo>
                  <a:pt x="8255" y="42316"/>
                </a:lnTo>
                <a:lnTo>
                  <a:pt x="8229" y="44627"/>
                </a:lnTo>
                <a:lnTo>
                  <a:pt x="23596" y="41528"/>
                </a:lnTo>
                <a:lnTo>
                  <a:pt x="22694" y="39420"/>
                </a:lnTo>
                <a:lnTo>
                  <a:pt x="19837" y="39522"/>
                </a:lnTo>
                <a:lnTo>
                  <a:pt x="18072" y="38176"/>
                </a:lnTo>
                <a:lnTo>
                  <a:pt x="17487" y="35293"/>
                </a:lnTo>
                <a:lnTo>
                  <a:pt x="12141" y="8089"/>
                </a:lnTo>
                <a:lnTo>
                  <a:pt x="11607" y="5473"/>
                </a:lnTo>
                <a:lnTo>
                  <a:pt x="13106" y="2895"/>
                </a:lnTo>
                <a:lnTo>
                  <a:pt x="15824" y="2133"/>
                </a:lnTo>
                <a:lnTo>
                  <a:pt x="15443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925080" y="14373345"/>
            <a:ext cx="36169" cy="43840"/>
          </a:xfrm>
          <a:custGeom>
            <a:avLst/>
            <a:gdLst/>
            <a:ahLst/>
            <a:cxnLst/>
            <a:rect l="l" t="t" r="r" b="b"/>
            <a:pathLst>
              <a:path w="36169" h="43840">
                <a:moveTo>
                  <a:pt x="3949" y="41592"/>
                </a:moveTo>
                <a:lnTo>
                  <a:pt x="3695" y="43840"/>
                </a:lnTo>
                <a:lnTo>
                  <a:pt x="17894" y="42583"/>
                </a:lnTo>
                <a:lnTo>
                  <a:pt x="21628" y="42252"/>
                </a:lnTo>
                <a:lnTo>
                  <a:pt x="24777" y="41351"/>
                </a:lnTo>
                <a:lnTo>
                  <a:pt x="28600" y="39128"/>
                </a:lnTo>
                <a:lnTo>
                  <a:pt x="33032" y="34531"/>
                </a:lnTo>
                <a:lnTo>
                  <a:pt x="34366" y="31965"/>
                </a:lnTo>
                <a:lnTo>
                  <a:pt x="35102" y="29006"/>
                </a:lnTo>
                <a:lnTo>
                  <a:pt x="35902" y="26060"/>
                </a:lnTo>
                <a:lnTo>
                  <a:pt x="36169" y="22986"/>
                </a:lnTo>
                <a:lnTo>
                  <a:pt x="35902" y="19837"/>
                </a:lnTo>
                <a:lnTo>
                  <a:pt x="35102" y="11087"/>
                </a:lnTo>
                <a:lnTo>
                  <a:pt x="31737" y="5168"/>
                </a:lnTo>
                <a:lnTo>
                  <a:pt x="25654" y="2273"/>
                </a:lnTo>
                <a:lnTo>
                  <a:pt x="22364" y="634"/>
                </a:lnTo>
                <a:lnTo>
                  <a:pt x="18338" y="0"/>
                </a:lnTo>
                <a:lnTo>
                  <a:pt x="14732" y="3784"/>
                </a:lnTo>
                <a:lnTo>
                  <a:pt x="18237" y="3784"/>
                </a:lnTo>
                <a:lnTo>
                  <a:pt x="21221" y="4838"/>
                </a:lnTo>
                <a:lnTo>
                  <a:pt x="23622" y="6896"/>
                </a:lnTo>
                <a:lnTo>
                  <a:pt x="26911" y="9728"/>
                </a:lnTo>
                <a:lnTo>
                  <a:pt x="28867" y="14262"/>
                </a:lnTo>
                <a:lnTo>
                  <a:pt x="29438" y="20523"/>
                </a:lnTo>
                <a:lnTo>
                  <a:pt x="29997" y="27419"/>
                </a:lnTo>
                <a:lnTo>
                  <a:pt x="28600" y="32562"/>
                </a:lnTo>
                <a:lnTo>
                  <a:pt x="25196" y="35686"/>
                </a:lnTo>
                <a:lnTo>
                  <a:pt x="22999" y="37757"/>
                </a:lnTo>
                <a:lnTo>
                  <a:pt x="19989" y="39001"/>
                </a:lnTo>
                <a:lnTo>
                  <a:pt x="16294" y="39306"/>
                </a:lnTo>
                <a:lnTo>
                  <a:pt x="15379" y="39331"/>
                </a:lnTo>
                <a:lnTo>
                  <a:pt x="13627" y="37579"/>
                </a:lnTo>
                <a:lnTo>
                  <a:pt x="10871" y="5981"/>
                </a:lnTo>
                <a:lnTo>
                  <a:pt x="5016" y="8547"/>
                </a:lnTo>
                <a:lnTo>
                  <a:pt x="7404" y="36220"/>
                </a:lnTo>
                <a:lnTo>
                  <a:pt x="7658" y="39027"/>
                </a:lnTo>
                <a:lnTo>
                  <a:pt x="3949" y="41592"/>
                </a:lnTo>
                <a:close/>
              </a:path>
              <a:path w="36169" h="43840">
                <a:moveTo>
                  <a:pt x="13792" y="419"/>
                </a:moveTo>
                <a:lnTo>
                  <a:pt x="0" y="1638"/>
                </a:lnTo>
                <a:lnTo>
                  <a:pt x="2806" y="3873"/>
                </a:lnTo>
                <a:lnTo>
                  <a:pt x="4749" y="5765"/>
                </a:lnTo>
                <a:lnTo>
                  <a:pt x="5016" y="8547"/>
                </a:lnTo>
                <a:lnTo>
                  <a:pt x="10871" y="5981"/>
                </a:lnTo>
                <a:lnTo>
                  <a:pt x="13563" y="3809"/>
                </a:lnTo>
                <a:lnTo>
                  <a:pt x="14732" y="3784"/>
                </a:lnTo>
                <a:lnTo>
                  <a:pt x="18338" y="0"/>
                </a:lnTo>
                <a:lnTo>
                  <a:pt x="13792" y="41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965711" y="14371507"/>
            <a:ext cx="34074" cy="44335"/>
          </a:xfrm>
          <a:custGeom>
            <a:avLst/>
            <a:gdLst/>
            <a:ahLst/>
            <a:cxnLst/>
            <a:rect l="l" t="t" r="r" b="b"/>
            <a:pathLst>
              <a:path w="34074" h="44335">
                <a:moveTo>
                  <a:pt x="24472" y="42684"/>
                </a:moveTo>
                <a:lnTo>
                  <a:pt x="27622" y="39357"/>
                </a:lnTo>
                <a:lnTo>
                  <a:pt x="31318" y="35483"/>
                </a:lnTo>
                <a:lnTo>
                  <a:pt x="33350" y="29997"/>
                </a:lnTo>
                <a:lnTo>
                  <a:pt x="33756" y="23177"/>
                </a:lnTo>
                <a:lnTo>
                  <a:pt x="34074" y="16408"/>
                </a:lnTo>
                <a:lnTo>
                  <a:pt x="32677" y="10807"/>
                </a:lnTo>
                <a:lnTo>
                  <a:pt x="29527" y="6591"/>
                </a:lnTo>
                <a:lnTo>
                  <a:pt x="26581" y="2616"/>
                </a:lnTo>
                <a:lnTo>
                  <a:pt x="22821" y="457"/>
                </a:lnTo>
                <a:lnTo>
                  <a:pt x="18186" y="241"/>
                </a:lnTo>
                <a:lnTo>
                  <a:pt x="13601" y="0"/>
                </a:lnTo>
                <a:lnTo>
                  <a:pt x="9575" y="1676"/>
                </a:lnTo>
                <a:lnTo>
                  <a:pt x="6286" y="5321"/>
                </a:lnTo>
                <a:lnTo>
                  <a:pt x="2705" y="9245"/>
                </a:lnTo>
                <a:lnTo>
                  <a:pt x="698" y="14643"/>
                </a:lnTo>
                <a:lnTo>
                  <a:pt x="330" y="21399"/>
                </a:lnTo>
                <a:lnTo>
                  <a:pt x="0" y="27812"/>
                </a:lnTo>
                <a:lnTo>
                  <a:pt x="1333" y="33273"/>
                </a:lnTo>
                <a:lnTo>
                  <a:pt x="4279" y="37553"/>
                </a:lnTo>
                <a:lnTo>
                  <a:pt x="7226" y="41782"/>
                </a:lnTo>
                <a:lnTo>
                  <a:pt x="6692" y="28130"/>
                </a:lnTo>
                <a:lnTo>
                  <a:pt x="6984" y="21729"/>
                </a:lnTo>
                <a:lnTo>
                  <a:pt x="7340" y="15316"/>
                </a:lnTo>
                <a:lnTo>
                  <a:pt x="8623" y="10553"/>
                </a:lnTo>
                <a:lnTo>
                  <a:pt x="10718" y="7658"/>
                </a:lnTo>
                <a:lnTo>
                  <a:pt x="12712" y="4902"/>
                </a:lnTo>
                <a:lnTo>
                  <a:pt x="15024" y="3568"/>
                </a:lnTo>
                <a:lnTo>
                  <a:pt x="18021" y="3568"/>
                </a:lnTo>
                <a:lnTo>
                  <a:pt x="20739" y="3733"/>
                </a:lnTo>
                <a:lnTo>
                  <a:pt x="22936" y="5257"/>
                </a:lnTo>
                <a:lnTo>
                  <a:pt x="24803" y="8242"/>
                </a:lnTo>
                <a:lnTo>
                  <a:pt x="26619" y="11264"/>
                </a:lnTo>
                <a:lnTo>
                  <a:pt x="27381" y="16179"/>
                </a:lnTo>
                <a:lnTo>
                  <a:pt x="27025" y="22796"/>
                </a:lnTo>
                <a:lnTo>
                  <a:pt x="26720" y="29375"/>
                </a:lnTo>
                <a:lnTo>
                  <a:pt x="25412" y="34150"/>
                </a:lnTo>
                <a:lnTo>
                  <a:pt x="23304" y="36995"/>
                </a:lnTo>
                <a:lnTo>
                  <a:pt x="21196" y="39827"/>
                </a:lnTo>
                <a:lnTo>
                  <a:pt x="18859" y="41084"/>
                </a:lnTo>
                <a:lnTo>
                  <a:pt x="16065" y="40919"/>
                </a:lnTo>
                <a:lnTo>
                  <a:pt x="13322" y="40779"/>
                </a:lnTo>
                <a:lnTo>
                  <a:pt x="11048" y="39204"/>
                </a:lnTo>
                <a:lnTo>
                  <a:pt x="9245" y="36118"/>
                </a:lnTo>
                <a:lnTo>
                  <a:pt x="11061" y="44030"/>
                </a:lnTo>
                <a:lnTo>
                  <a:pt x="15849" y="44322"/>
                </a:lnTo>
                <a:lnTo>
                  <a:pt x="20840" y="44335"/>
                </a:lnTo>
                <a:lnTo>
                  <a:pt x="24472" y="42684"/>
                </a:lnTo>
                <a:close/>
              </a:path>
              <a:path w="34074" h="44335">
                <a:moveTo>
                  <a:pt x="7454" y="32981"/>
                </a:moveTo>
                <a:lnTo>
                  <a:pt x="6692" y="28130"/>
                </a:lnTo>
                <a:lnTo>
                  <a:pt x="7226" y="41782"/>
                </a:lnTo>
                <a:lnTo>
                  <a:pt x="11061" y="44030"/>
                </a:lnTo>
                <a:lnTo>
                  <a:pt x="9245" y="36118"/>
                </a:lnTo>
                <a:lnTo>
                  <a:pt x="7454" y="3298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3002586" y="14375362"/>
            <a:ext cx="27051" cy="44348"/>
          </a:xfrm>
          <a:custGeom>
            <a:avLst/>
            <a:gdLst/>
            <a:ahLst/>
            <a:cxnLst/>
            <a:rect l="l" t="t" r="r" b="b"/>
            <a:pathLst>
              <a:path w="27050" h="44348">
                <a:moveTo>
                  <a:pt x="5867" y="42125"/>
                </a:moveTo>
                <a:lnTo>
                  <a:pt x="9004" y="43840"/>
                </a:lnTo>
                <a:lnTo>
                  <a:pt x="12026" y="44348"/>
                </a:lnTo>
                <a:lnTo>
                  <a:pt x="14998" y="44348"/>
                </a:lnTo>
                <a:lnTo>
                  <a:pt x="18923" y="42163"/>
                </a:lnTo>
                <a:lnTo>
                  <a:pt x="21361" y="40309"/>
                </a:lnTo>
                <a:lnTo>
                  <a:pt x="22910" y="37680"/>
                </a:lnTo>
                <a:lnTo>
                  <a:pt x="23507" y="34315"/>
                </a:lnTo>
                <a:lnTo>
                  <a:pt x="23787" y="29514"/>
                </a:lnTo>
                <a:lnTo>
                  <a:pt x="22174" y="25476"/>
                </a:lnTo>
                <a:lnTo>
                  <a:pt x="20574" y="23139"/>
                </a:lnTo>
                <a:lnTo>
                  <a:pt x="18300" y="20561"/>
                </a:lnTo>
                <a:lnTo>
                  <a:pt x="14643" y="16433"/>
                </a:lnTo>
                <a:lnTo>
                  <a:pt x="12382" y="13588"/>
                </a:lnTo>
                <a:lnTo>
                  <a:pt x="11214" y="9867"/>
                </a:lnTo>
                <a:lnTo>
                  <a:pt x="11811" y="6819"/>
                </a:lnTo>
                <a:lnTo>
                  <a:pt x="14566" y="4203"/>
                </a:lnTo>
                <a:lnTo>
                  <a:pt x="18402" y="4483"/>
                </a:lnTo>
                <a:lnTo>
                  <a:pt x="21247" y="7289"/>
                </a:lnTo>
                <a:lnTo>
                  <a:pt x="22593" y="9080"/>
                </a:lnTo>
                <a:lnTo>
                  <a:pt x="23368" y="11976"/>
                </a:lnTo>
                <a:lnTo>
                  <a:pt x="23431" y="15887"/>
                </a:lnTo>
                <a:lnTo>
                  <a:pt x="25641" y="16763"/>
                </a:lnTo>
                <a:lnTo>
                  <a:pt x="27051" y="2425"/>
                </a:lnTo>
                <a:lnTo>
                  <a:pt x="21145" y="2425"/>
                </a:lnTo>
                <a:lnTo>
                  <a:pt x="18300" y="761"/>
                </a:lnTo>
                <a:lnTo>
                  <a:pt x="17145" y="533"/>
                </a:lnTo>
                <a:lnTo>
                  <a:pt x="14287" y="0"/>
                </a:lnTo>
                <a:lnTo>
                  <a:pt x="9626" y="2552"/>
                </a:lnTo>
                <a:lnTo>
                  <a:pt x="6197" y="6921"/>
                </a:lnTo>
                <a:lnTo>
                  <a:pt x="5613" y="10134"/>
                </a:lnTo>
                <a:lnTo>
                  <a:pt x="5435" y="14973"/>
                </a:lnTo>
                <a:lnTo>
                  <a:pt x="7137" y="18491"/>
                </a:lnTo>
                <a:lnTo>
                  <a:pt x="9093" y="21005"/>
                </a:lnTo>
                <a:lnTo>
                  <a:pt x="12611" y="25031"/>
                </a:lnTo>
                <a:lnTo>
                  <a:pt x="15913" y="28968"/>
                </a:lnTo>
                <a:lnTo>
                  <a:pt x="17272" y="31584"/>
                </a:lnTo>
                <a:lnTo>
                  <a:pt x="17145" y="35178"/>
                </a:lnTo>
                <a:lnTo>
                  <a:pt x="15913" y="38734"/>
                </a:lnTo>
                <a:lnTo>
                  <a:pt x="12141" y="40957"/>
                </a:lnTo>
                <a:lnTo>
                  <a:pt x="10782" y="40703"/>
                </a:lnTo>
                <a:lnTo>
                  <a:pt x="8089" y="40208"/>
                </a:lnTo>
                <a:lnTo>
                  <a:pt x="6146" y="38493"/>
                </a:lnTo>
                <a:lnTo>
                  <a:pt x="4775" y="35420"/>
                </a:lnTo>
                <a:lnTo>
                  <a:pt x="3479" y="31292"/>
                </a:lnTo>
                <a:lnTo>
                  <a:pt x="3149" y="28435"/>
                </a:lnTo>
                <a:lnTo>
                  <a:pt x="1016" y="27635"/>
                </a:lnTo>
                <a:lnTo>
                  <a:pt x="0" y="42075"/>
                </a:lnTo>
                <a:lnTo>
                  <a:pt x="2730" y="40830"/>
                </a:lnTo>
                <a:lnTo>
                  <a:pt x="5867" y="4212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3047368" y="14387945"/>
            <a:ext cx="56362" cy="56337"/>
          </a:xfrm>
          <a:custGeom>
            <a:avLst/>
            <a:gdLst/>
            <a:ahLst/>
            <a:cxnLst/>
            <a:rect l="l" t="t" r="r" b="b"/>
            <a:pathLst>
              <a:path w="56362" h="56337">
                <a:moveTo>
                  <a:pt x="51269" y="19342"/>
                </a:moveTo>
                <a:lnTo>
                  <a:pt x="55029" y="19418"/>
                </a:lnTo>
                <a:lnTo>
                  <a:pt x="56362" y="17551"/>
                </a:lnTo>
                <a:lnTo>
                  <a:pt x="46570" y="13182"/>
                </a:lnTo>
                <a:lnTo>
                  <a:pt x="24815" y="36258"/>
                </a:lnTo>
                <a:lnTo>
                  <a:pt x="26796" y="4343"/>
                </a:lnTo>
                <a:lnTo>
                  <a:pt x="17030" y="0"/>
                </a:lnTo>
                <a:lnTo>
                  <a:pt x="18592" y="3314"/>
                </a:lnTo>
                <a:lnTo>
                  <a:pt x="19456" y="6184"/>
                </a:lnTo>
                <a:lnTo>
                  <a:pt x="18389" y="8572"/>
                </a:lnTo>
                <a:lnTo>
                  <a:pt x="8293" y="31749"/>
                </a:lnTo>
                <a:lnTo>
                  <a:pt x="6692" y="35356"/>
                </a:lnTo>
                <a:lnTo>
                  <a:pt x="3124" y="37363"/>
                </a:lnTo>
                <a:lnTo>
                  <a:pt x="0" y="38696"/>
                </a:lnTo>
                <a:lnTo>
                  <a:pt x="11595" y="43903"/>
                </a:lnTo>
                <a:lnTo>
                  <a:pt x="10325" y="40538"/>
                </a:lnTo>
                <a:lnTo>
                  <a:pt x="9601" y="36817"/>
                </a:lnTo>
                <a:lnTo>
                  <a:pt x="11264" y="33083"/>
                </a:lnTo>
                <a:lnTo>
                  <a:pt x="19977" y="13182"/>
                </a:lnTo>
                <a:lnTo>
                  <a:pt x="17894" y="46697"/>
                </a:lnTo>
                <a:lnTo>
                  <a:pt x="19227" y="47269"/>
                </a:lnTo>
                <a:lnTo>
                  <a:pt x="43065" y="21970"/>
                </a:lnTo>
                <a:lnTo>
                  <a:pt x="33146" y="44640"/>
                </a:lnTo>
                <a:lnTo>
                  <a:pt x="31788" y="47688"/>
                </a:lnTo>
                <a:lnTo>
                  <a:pt x="28867" y="48933"/>
                </a:lnTo>
                <a:lnTo>
                  <a:pt x="25844" y="50228"/>
                </a:lnTo>
                <a:lnTo>
                  <a:pt x="39496" y="56337"/>
                </a:lnTo>
                <a:lnTo>
                  <a:pt x="39903" y="54038"/>
                </a:lnTo>
                <a:lnTo>
                  <a:pt x="37350" y="51422"/>
                </a:lnTo>
                <a:lnTo>
                  <a:pt x="37312" y="50380"/>
                </a:lnTo>
                <a:lnTo>
                  <a:pt x="38480" y="47828"/>
                </a:lnTo>
                <a:lnTo>
                  <a:pt x="49517" y="22466"/>
                </a:lnTo>
                <a:lnTo>
                  <a:pt x="51269" y="1934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087236" y="14409199"/>
            <a:ext cx="45504" cy="50774"/>
          </a:xfrm>
          <a:custGeom>
            <a:avLst/>
            <a:gdLst/>
            <a:ahLst/>
            <a:cxnLst/>
            <a:rect l="l" t="t" r="r" b="b"/>
            <a:pathLst>
              <a:path w="45504" h="50774">
                <a:moveTo>
                  <a:pt x="29540" y="40982"/>
                </a:moveTo>
                <a:lnTo>
                  <a:pt x="29209" y="41198"/>
                </a:lnTo>
                <a:lnTo>
                  <a:pt x="26492" y="43357"/>
                </a:lnTo>
                <a:lnTo>
                  <a:pt x="22567" y="44450"/>
                </a:lnTo>
                <a:lnTo>
                  <a:pt x="18453" y="43446"/>
                </a:lnTo>
                <a:lnTo>
                  <a:pt x="15684" y="41643"/>
                </a:lnTo>
                <a:lnTo>
                  <a:pt x="12509" y="39662"/>
                </a:lnTo>
                <a:lnTo>
                  <a:pt x="11734" y="36791"/>
                </a:lnTo>
                <a:lnTo>
                  <a:pt x="19596" y="24206"/>
                </a:lnTo>
                <a:lnTo>
                  <a:pt x="23634" y="26987"/>
                </a:lnTo>
                <a:lnTo>
                  <a:pt x="26174" y="29718"/>
                </a:lnTo>
                <a:lnTo>
                  <a:pt x="26022" y="31597"/>
                </a:lnTo>
                <a:lnTo>
                  <a:pt x="24879" y="34277"/>
                </a:lnTo>
                <a:lnTo>
                  <a:pt x="26555" y="35902"/>
                </a:lnTo>
                <a:lnTo>
                  <a:pt x="34734" y="22796"/>
                </a:lnTo>
                <a:lnTo>
                  <a:pt x="30721" y="24168"/>
                </a:lnTo>
                <a:lnTo>
                  <a:pt x="27165" y="25019"/>
                </a:lnTo>
                <a:lnTo>
                  <a:pt x="25526" y="23964"/>
                </a:lnTo>
                <a:lnTo>
                  <a:pt x="21501" y="21209"/>
                </a:lnTo>
                <a:lnTo>
                  <a:pt x="28613" y="9918"/>
                </a:lnTo>
                <a:lnTo>
                  <a:pt x="30276" y="9156"/>
                </a:lnTo>
                <a:lnTo>
                  <a:pt x="35979" y="12827"/>
                </a:lnTo>
                <a:lnTo>
                  <a:pt x="38785" y="14630"/>
                </a:lnTo>
                <a:lnTo>
                  <a:pt x="39979" y="17221"/>
                </a:lnTo>
                <a:lnTo>
                  <a:pt x="39890" y="18719"/>
                </a:lnTo>
                <a:lnTo>
                  <a:pt x="38607" y="21691"/>
                </a:lnTo>
                <a:lnTo>
                  <a:pt x="40360" y="23380"/>
                </a:lnTo>
                <a:lnTo>
                  <a:pt x="45504" y="14795"/>
                </a:lnTo>
                <a:lnTo>
                  <a:pt x="22428" y="0"/>
                </a:lnTo>
                <a:lnTo>
                  <a:pt x="23355" y="3454"/>
                </a:lnTo>
                <a:lnTo>
                  <a:pt x="23583" y="6350"/>
                </a:lnTo>
                <a:lnTo>
                  <a:pt x="22237" y="8547"/>
                </a:lnTo>
                <a:lnTo>
                  <a:pt x="7518" y="31978"/>
                </a:lnTo>
                <a:lnTo>
                  <a:pt x="5143" y="34899"/>
                </a:lnTo>
                <a:lnTo>
                  <a:pt x="1536" y="34150"/>
                </a:lnTo>
                <a:lnTo>
                  <a:pt x="0" y="35801"/>
                </a:lnTo>
                <a:lnTo>
                  <a:pt x="23355" y="50774"/>
                </a:lnTo>
                <a:lnTo>
                  <a:pt x="31610" y="42265"/>
                </a:lnTo>
                <a:lnTo>
                  <a:pt x="29540" y="4098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112761" y="14429098"/>
            <a:ext cx="53555" cy="54889"/>
          </a:xfrm>
          <a:custGeom>
            <a:avLst/>
            <a:gdLst/>
            <a:ahLst/>
            <a:cxnLst/>
            <a:rect l="l" t="t" r="r" b="b"/>
            <a:pathLst>
              <a:path w="53555" h="54889">
                <a:moveTo>
                  <a:pt x="51714" y="23596"/>
                </a:moveTo>
                <a:lnTo>
                  <a:pt x="53555" y="22212"/>
                </a:lnTo>
                <a:lnTo>
                  <a:pt x="43776" y="13919"/>
                </a:lnTo>
                <a:lnTo>
                  <a:pt x="43726" y="16840"/>
                </a:lnTo>
                <a:lnTo>
                  <a:pt x="43091" y="19710"/>
                </a:lnTo>
                <a:lnTo>
                  <a:pt x="40043" y="20878"/>
                </a:lnTo>
                <a:lnTo>
                  <a:pt x="31292" y="23507"/>
                </a:lnTo>
                <a:lnTo>
                  <a:pt x="33096" y="13982"/>
                </a:lnTo>
                <a:lnTo>
                  <a:pt x="34010" y="11239"/>
                </a:lnTo>
                <a:lnTo>
                  <a:pt x="37757" y="11785"/>
                </a:lnTo>
                <a:lnTo>
                  <a:pt x="39611" y="10363"/>
                </a:lnTo>
                <a:lnTo>
                  <a:pt x="27432" y="0"/>
                </a:lnTo>
                <a:lnTo>
                  <a:pt x="27432" y="3086"/>
                </a:lnTo>
                <a:lnTo>
                  <a:pt x="28105" y="6883"/>
                </a:lnTo>
                <a:lnTo>
                  <a:pt x="27647" y="10033"/>
                </a:lnTo>
                <a:lnTo>
                  <a:pt x="26657" y="14833"/>
                </a:lnTo>
                <a:lnTo>
                  <a:pt x="24523" y="25704"/>
                </a:lnTo>
                <a:lnTo>
                  <a:pt x="11379" y="29768"/>
                </a:lnTo>
                <a:lnTo>
                  <a:pt x="7835" y="30873"/>
                </a:lnTo>
                <a:lnTo>
                  <a:pt x="4610" y="31534"/>
                </a:lnTo>
                <a:lnTo>
                  <a:pt x="1892" y="30683"/>
                </a:lnTo>
                <a:lnTo>
                  <a:pt x="0" y="32092"/>
                </a:lnTo>
                <a:lnTo>
                  <a:pt x="9626" y="40220"/>
                </a:lnTo>
                <a:lnTo>
                  <a:pt x="9690" y="37172"/>
                </a:lnTo>
                <a:lnTo>
                  <a:pt x="9448" y="34493"/>
                </a:lnTo>
                <a:lnTo>
                  <a:pt x="12852" y="32994"/>
                </a:lnTo>
                <a:lnTo>
                  <a:pt x="14338" y="32512"/>
                </a:lnTo>
                <a:lnTo>
                  <a:pt x="23672" y="29540"/>
                </a:lnTo>
                <a:lnTo>
                  <a:pt x="22453" y="35814"/>
                </a:lnTo>
                <a:lnTo>
                  <a:pt x="21577" y="39789"/>
                </a:lnTo>
                <a:lnTo>
                  <a:pt x="20751" y="43268"/>
                </a:lnTo>
                <a:lnTo>
                  <a:pt x="18034" y="44373"/>
                </a:lnTo>
                <a:lnTo>
                  <a:pt x="14909" y="44729"/>
                </a:lnTo>
                <a:lnTo>
                  <a:pt x="26822" y="54889"/>
                </a:lnTo>
                <a:lnTo>
                  <a:pt x="27927" y="52844"/>
                </a:lnTo>
                <a:lnTo>
                  <a:pt x="26403" y="49809"/>
                </a:lnTo>
                <a:lnTo>
                  <a:pt x="26822" y="46228"/>
                </a:lnTo>
                <a:lnTo>
                  <a:pt x="30530" y="27393"/>
                </a:lnTo>
                <a:lnTo>
                  <a:pt x="42875" y="23507"/>
                </a:lnTo>
                <a:lnTo>
                  <a:pt x="45694" y="22618"/>
                </a:lnTo>
                <a:lnTo>
                  <a:pt x="49123" y="22352"/>
                </a:lnTo>
                <a:lnTo>
                  <a:pt x="51714" y="2359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140177" y="14455875"/>
            <a:ext cx="41097" cy="40779"/>
          </a:xfrm>
          <a:custGeom>
            <a:avLst/>
            <a:gdLst/>
            <a:ahLst/>
            <a:cxnLst/>
            <a:rect l="l" t="t" r="r" b="b"/>
            <a:pathLst>
              <a:path w="41097" h="40779">
                <a:moveTo>
                  <a:pt x="10896" y="40779"/>
                </a:moveTo>
                <a:lnTo>
                  <a:pt x="10680" y="37033"/>
                </a:lnTo>
                <a:lnTo>
                  <a:pt x="10680" y="34264"/>
                </a:lnTo>
                <a:lnTo>
                  <a:pt x="12801" y="32207"/>
                </a:lnTo>
                <a:lnTo>
                  <a:pt x="32613" y="13030"/>
                </a:lnTo>
                <a:lnTo>
                  <a:pt x="35458" y="10782"/>
                </a:lnTo>
                <a:lnTo>
                  <a:pt x="39116" y="12623"/>
                </a:lnTo>
                <a:lnTo>
                  <a:pt x="41097" y="11455"/>
                </a:lnTo>
                <a:lnTo>
                  <a:pt x="30251" y="0"/>
                </a:lnTo>
                <a:lnTo>
                  <a:pt x="30480" y="3746"/>
                </a:lnTo>
                <a:lnTo>
                  <a:pt x="30251" y="6692"/>
                </a:lnTo>
                <a:lnTo>
                  <a:pt x="28359" y="8559"/>
                </a:lnTo>
                <a:lnTo>
                  <a:pt x="8547" y="27774"/>
                </a:lnTo>
                <a:lnTo>
                  <a:pt x="5562" y="30073"/>
                </a:lnTo>
                <a:lnTo>
                  <a:pt x="1993" y="28181"/>
                </a:lnTo>
                <a:lnTo>
                  <a:pt x="0" y="29349"/>
                </a:lnTo>
                <a:lnTo>
                  <a:pt x="10896" y="4077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157988" y="14478896"/>
            <a:ext cx="46469" cy="39065"/>
          </a:xfrm>
          <a:custGeom>
            <a:avLst/>
            <a:gdLst/>
            <a:ahLst/>
            <a:cxnLst/>
            <a:rect l="l" t="t" r="r" b="b"/>
            <a:pathLst>
              <a:path w="46469" h="39065">
                <a:moveTo>
                  <a:pt x="35686" y="21564"/>
                </a:moveTo>
                <a:lnTo>
                  <a:pt x="35001" y="25742"/>
                </a:lnTo>
                <a:lnTo>
                  <a:pt x="46469" y="16065"/>
                </a:lnTo>
                <a:lnTo>
                  <a:pt x="43853" y="14947"/>
                </a:lnTo>
                <a:lnTo>
                  <a:pt x="41528" y="11302"/>
                </a:lnTo>
                <a:lnTo>
                  <a:pt x="39941" y="7632"/>
                </a:lnTo>
                <a:lnTo>
                  <a:pt x="38836" y="6172"/>
                </a:lnTo>
                <a:lnTo>
                  <a:pt x="35699" y="2082"/>
                </a:lnTo>
                <a:lnTo>
                  <a:pt x="31381" y="0"/>
                </a:lnTo>
                <a:lnTo>
                  <a:pt x="20472" y="126"/>
                </a:lnTo>
                <a:lnTo>
                  <a:pt x="15417" y="2120"/>
                </a:lnTo>
                <a:lnTo>
                  <a:pt x="10591" y="5905"/>
                </a:lnTo>
                <a:lnTo>
                  <a:pt x="5892" y="9601"/>
                </a:lnTo>
                <a:lnTo>
                  <a:pt x="2844" y="13931"/>
                </a:lnTo>
                <a:lnTo>
                  <a:pt x="1536" y="18745"/>
                </a:lnTo>
                <a:lnTo>
                  <a:pt x="0" y="24002"/>
                </a:lnTo>
                <a:lnTo>
                  <a:pt x="1003" y="28943"/>
                </a:lnTo>
                <a:lnTo>
                  <a:pt x="4356" y="33261"/>
                </a:lnTo>
                <a:lnTo>
                  <a:pt x="6400" y="35915"/>
                </a:lnTo>
                <a:lnTo>
                  <a:pt x="9258" y="37693"/>
                </a:lnTo>
                <a:lnTo>
                  <a:pt x="12776" y="38569"/>
                </a:lnTo>
                <a:lnTo>
                  <a:pt x="15747" y="39065"/>
                </a:lnTo>
                <a:lnTo>
                  <a:pt x="19113" y="38976"/>
                </a:lnTo>
                <a:lnTo>
                  <a:pt x="19380" y="36423"/>
                </a:lnTo>
                <a:lnTo>
                  <a:pt x="15341" y="36093"/>
                </a:lnTo>
                <a:lnTo>
                  <a:pt x="11468" y="34937"/>
                </a:lnTo>
                <a:lnTo>
                  <a:pt x="8089" y="31635"/>
                </a:lnTo>
                <a:lnTo>
                  <a:pt x="5968" y="28968"/>
                </a:lnTo>
                <a:lnTo>
                  <a:pt x="5511" y="25831"/>
                </a:lnTo>
                <a:lnTo>
                  <a:pt x="6591" y="22097"/>
                </a:lnTo>
                <a:lnTo>
                  <a:pt x="7759" y="18351"/>
                </a:lnTo>
                <a:lnTo>
                  <a:pt x="10464" y="14757"/>
                </a:lnTo>
                <a:lnTo>
                  <a:pt x="14731" y="11442"/>
                </a:lnTo>
                <a:lnTo>
                  <a:pt x="19354" y="7772"/>
                </a:lnTo>
                <a:lnTo>
                  <a:pt x="23647" y="5778"/>
                </a:lnTo>
                <a:lnTo>
                  <a:pt x="27546" y="5372"/>
                </a:lnTo>
                <a:lnTo>
                  <a:pt x="31457" y="5041"/>
                </a:lnTo>
                <a:lnTo>
                  <a:pt x="34277" y="6108"/>
                </a:lnTo>
                <a:lnTo>
                  <a:pt x="36347" y="8750"/>
                </a:lnTo>
                <a:lnTo>
                  <a:pt x="38341" y="11302"/>
                </a:lnTo>
                <a:lnTo>
                  <a:pt x="38696" y="14249"/>
                </a:lnTo>
                <a:lnTo>
                  <a:pt x="37503" y="17678"/>
                </a:lnTo>
                <a:lnTo>
                  <a:pt x="35686" y="2156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171647" y="14515021"/>
            <a:ext cx="46075" cy="38036"/>
          </a:xfrm>
          <a:custGeom>
            <a:avLst/>
            <a:gdLst/>
            <a:ahLst/>
            <a:cxnLst/>
            <a:rect l="l" t="t" r="r" b="b"/>
            <a:pathLst>
              <a:path w="46075" h="38036">
                <a:moveTo>
                  <a:pt x="19316" y="33655"/>
                </a:moveTo>
                <a:lnTo>
                  <a:pt x="21831" y="30403"/>
                </a:lnTo>
                <a:lnTo>
                  <a:pt x="46075" y="1524"/>
                </a:lnTo>
                <a:lnTo>
                  <a:pt x="45186" y="0"/>
                </a:lnTo>
                <a:lnTo>
                  <a:pt x="13487" y="6527"/>
                </a:lnTo>
                <a:lnTo>
                  <a:pt x="9029" y="7467"/>
                </a:lnTo>
                <a:lnTo>
                  <a:pt x="6134" y="7937"/>
                </a:lnTo>
                <a:lnTo>
                  <a:pt x="2920" y="7442"/>
                </a:lnTo>
                <a:lnTo>
                  <a:pt x="0" y="7289"/>
                </a:lnTo>
                <a:lnTo>
                  <a:pt x="5537" y="16802"/>
                </a:lnTo>
                <a:lnTo>
                  <a:pt x="6642" y="13970"/>
                </a:lnTo>
                <a:lnTo>
                  <a:pt x="8013" y="11353"/>
                </a:lnTo>
                <a:lnTo>
                  <a:pt x="12738" y="10121"/>
                </a:lnTo>
                <a:lnTo>
                  <a:pt x="16598" y="9232"/>
                </a:lnTo>
                <a:lnTo>
                  <a:pt x="22745" y="19888"/>
                </a:lnTo>
                <a:lnTo>
                  <a:pt x="20307" y="8445"/>
                </a:lnTo>
                <a:lnTo>
                  <a:pt x="35483" y="5232"/>
                </a:lnTo>
                <a:lnTo>
                  <a:pt x="25247" y="17005"/>
                </a:lnTo>
                <a:lnTo>
                  <a:pt x="20307" y="8445"/>
                </a:lnTo>
                <a:lnTo>
                  <a:pt x="22745" y="19888"/>
                </a:lnTo>
                <a:lnTo>
                  <a:pt x="18922" y="24371"/>
                </a:lnTo>
                <a:lnTo>
                  <a:pt x="16205" y="26974"/>
                </a:lnTo>
                <a:lnTo>
                  <a:pt x="13055" y="25387"/>
                </a:lnTo>
                <a:lnTo>
                  <a:pt x="10883" y="26098"/>
                </a:lnTo>
                <a:lnTo>
                  <a:pt x="17792" y="38036"/>
                </a:lnTo>
                <a:lnTo>
                  <a:pt x="19481" y="36487"/>
                </a:lnTo>
                <a:lnTo>
                  <a:pt x="19316" y="3365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189552" y="14537423"/>
            <a:ext cx="52069" cy="44945"/>
          </a:xfrm>
          <a:custGeom>
            <a:avLst/>
            <a:gdLst/>
            <a:ahLst/>
            <a:cxnLst/>
            <a:rect l="l" t="t" r="r" b="b"/>
            <a:pathLst>
              <a:path w="52069" h="44945">
                <a:moveTo>
                  <a:pt x="22999" y="36423"/>
                </a:moveTo>
                <a:lnTo>
                  <a:pt x="42341" y="8686"/>
                </a:lnTo>
                <a:lnTo>
                  <a:pt x="38900" y="0"/>
                </a:lnTo>
                <a:lnTo>
                  <a:pt x="37464" y="2933"/>
                </a:lnTo>
                <a:lnTo>
                  <a:pt x="36334" y="5626"/>
                </a:lnTo>
                <a:lnTo>
                  <a:pt x="35788" y="6464"/>
                </a:lnTo>
                <a:lnTo>
                  <a:pt x="10744" y="16687"/>
                </a:lnTo>
                <a:lnTo>
                  <a:pt x="7861" y="17818"/>
                </a:lnTo>
                <a:lnTo>
                  <a:pt x="4965" y="18186"/>
                </a:lnTo>
                <a:lnTo>
                  <a:pt x="2235" y="15430"/>
                </a:lnTo>
                <a:lnTo>
                  <a:pt x="0" y="15811"/>
                </a:lnTo>
                <a:lnTo>
                  <a:pt x="4737" y="27724"/>
                </a:lnTo>
                <a:lnTo>
                  <a:pt x="6159" y="24434"/>
                </a:lnTo>
                <a:lnTo>
                  <a:pt x="8204" y="21247"/>
                </a:lnTo>
                <a:lnTo>
                  <a:pt x="11976" y="19761"/>
                </a:lnTo>
                <a:lnTo>
                  <a:pt x="32511" y="11366"/>
                </a:lnTo>
                <a:lnTo>
                  <a:pt x="10337" y="43065"/>
                </a:lnTo>
                <a:lnTo>
                  <a:pt x="10794" y="44945"/>
                </a:lnTo>
                <a:lnTo>
                  <a:pt x="41440" y="32486"/>
                </a:lnTo>
                <a:lnTo>
                  <a:pt x="44272" y="31305"/>
                </a:lnTo>
                <a:lnTo>
                  <a:pt x="47167" y="31038"/>
                </a:lnTo>
                <a:lnTo>
                  <a:pt x="49872" y="33642"/>
                </a:lnTo>
                <a:lnTo>
                  <a:pt x="52069" y="33273"/>
                </a:lnTo>
                <a:lnTo>
                  <a:pt x="47358" y="21348"/>
                </a:lnTo>
                <a:lnTo>
                  <a:pt x="46012" y="24676"/>
                </a:lnTo>
                <a:lnTo>
                  <a:pt x="43980" y="27851"/>
                </a:lnTo>
                <a:lnTo>
                  <a:pt x="40220" y="29375"/>
                </a:lnTo>
                <a:lnTo>
                  <a:pt x="22999" y="3642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204963" y="14581003"/>
            <a:ext cx="24701" cy="35356"/>
          </a:xfrm>
          <a:custGeom>
            <a:avLst/>
            <a:gdLst/>
            <a:ahLst/>
            <a:cxnLst/>
            <a:rect l="l" t="t" r="r" b="b"/>
            <a:pathLst>
              <a:path w="24701" h="35356">
                <a:moveTo>
                  <a:pt x="6896" y="27038"/>
                </a:moveTo>
                <a:lnTo>
                  <a:pt x="5016" y="25069"/>
                </a:lnTo>
                <a:lnTo>
                  <a:pt x="4368" y="22390"/>
                </a:lnTo>
                <a:lnTo>
                  <a:pt x="4902" y="30873"/>
                </a:lnTo>
                <a:lnTo>
                  <a:pt x="9182" y="33159"/>
                </a:lnTo>
                <a:lnTo>
                  <a:pt x="12065" y="34594"/>
                </a:lnTo>
                <a:lnTo>
                  <a:pt x="15341" y="35356"/>
                </a:lnTo>
                <a:lnTo>
                  <a:pt x="18846" y="35356"/>
                </a:lnTo>
                <a:lnTo>
                  <a:pt x="24701" y="27851"/>
                </a:lnTo>
                <a:lnTo>
                  <a:pt x="18427" y="29362"/>
                </a:lnTo>
                <a:lnTo>
                  <a:pt x="13487" y="29540"/>
                </a:lnTo>
                <a:lnTo>
                  <a:pt x="10185" y="28282"/>
                </a:lnTo>
                <a:lnTo>
                  <a:pt x="6896" y="27038"/>
                </a:lnTo>
                <a:close/>
              </a:path>
              <a:path w="24701" h="35356">
                <a:moveTo>
                  <a:pt x="4267" y="9994"/>
                </a:moveTo>
                <a:lnTo>
                  <a:pt x="1066" y="14058"/>
                </a:lnTo>
                <a:lnTo>
                  <a:pt x="0" y="18465"/>
                </a:lnTo>
                <a:lnTo>
                  <a:pt x="1143" y="23164"/>
                </a:lnTo>
                <a:lnTo>
                  <a:pt x="2184" y="27571"/>
                </a:lnTo>
                <a:lnTo>
                  <a:pt x="4902" y="30873"/>
                </a:lnTo>
                <a:lnTo>
                  <a:pt x="4368" y="22390"/>
                </a:lnTo>
                <a:lnTo>
                  <a:pt x="3733" y="19621"/>
                </a:lnTo>
                <a:lnTo>
                  <a:pt x="4610" y="17005"/>
                </a:lnTo>
                <a:lnTo>
                  <a:pt x="6985" y="14439"/>
                </a:lnTo>
                <a:lnTo>
                  <a:pt x="9461" y="11772"/>
                </a:lnTo>
                <a:lnTo>
                  <a:pt x="13817" y="9677"/>
                </a:lnTo>
                <a:lnTo>
                  <a:pt x="20027" y="8102"/>
                </a:lnTo>
                <a:lnTo>
                  <a:pt x="23380" y="7340"/>
                </a:lnTo>
                <a:lnTo>
                  <a:pt x="26454" y="6870"/>
                </a:lnTo>
                <a:lnTo>
                  <a:pt x="31076" y="6870"/>
                </a:lnTo>
                <a:lnTo>
                  <a:pt x="34429" y="7721"/>
                </a:lnTo>
                <a:lnTo>
                  <a:pt x="37757" y="8928"/>
                </a:lnTo>
                <a:lnTo>
                  <a:pt x="39725" y="10883"/>
                </a:lnTo>
                <a:lnTo>
                  <a:pt x="40360" y="13601"/>
                </a:lnTo>
                <a:lnTo>
                  <a:pt x="40957" y="16255"/>
                </a:lnTo>
                <a:lnTo>
                  <a:pt x="40170" y="18821"/>
                </a:lnTo>
                <a:lnTo>
                  <a:pt x="37884" y="21488"/>
                </a:lnTo>
                <a:lnTo>
                  <a:pt x="35509" y="24117"/>
                </a:lnTo>
                <a:lnTo>
                  <a:pt x="31102" y="26263"/>
                </a:lnTo>
                <a:lnTo>
                  <a:pt x="24701" y="27851"/>
                </a:lnTo>
                <a:lnTo>
                  <a:pt x="18846" y="35356"/>
                </a:lnTo>
                <a:lnTo>
                  <a:pt x="23660" y="35039"/>
                </a:lnTo>
                <a:lnTo>
                  <a:pt x="26301" y="34442"/>
                </a:lnTo>
                <a:lnTo>
                  <a:pt x="32791" y="32829"/>
                </a:lnTo>
                <a:lnTo>
                  <a:pt x="37630" y="29870"/>
                </a:lnTo>
                <a:lnTo>
                  <a:pt x="40805" y="25615"/>
                </a:lnTo>
                <a:lnTo>
                  <a:pt x="43700" y="21640"/>
                </a:lnTo>
                <a:lnTo>
                  <a:pt x="44627" y="17360"/>
                </a:lnTo>
                <a:lnTo>
                  <a:pt x="43586" y="12788"/>
                </a:lnTo>
                <a:lnTo>
                  <a:pt x="42519" y="8293"/>
                </a:lnTo>
                <a:lnTo>
                  <a:pt x="39751" y="4914"/>
                </a:lnTo>
                <a:lnTo>
                  <a:pt x="35382" y="2743"/>
                </a:lnTo>
                <a:lnTo>
                  <a:pt x="30632" y="368"/>
                </a:lnTo>
                <a:lnTo>
                  <a:pt x="24917" y="0"/>
                </a:lnTo>
                <a:lnTo>
                  <a:pt x="18427" y="1549"/>
                </a:lnTo>
                <a:lnTo>
                  <a:pt x="12255" y="3073"/>
                </a:lnTo>
                <a:lnTo>
                  <a:pt x="7480" y="5918"/>
                </a:lnTo>
                <a:lnTo>
                  <a:pt x="4267" y="999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210458" y="14620382"/>
            <a:ext cx="45465" cy="24980"/>
          </a:xfrm>
          <a:custGeom>
            <a:avLst/>
            <a:gdLst/>
            <a:ahLst/>
            <a:cxnLst/>
            <a:rect l="l" t="t" r="r" b="b"/>
            <a:pathLst>
              <a:path w="45465" h="24980">
                <a:moveTo>
                  <a:pt x="1714" y="10185"/>
                </a:moveTo>
                <a:lnTo>
                  <a:pt x="1003" y="13754"/>
                </a:lnTo>
                <a:lnTo>
                  <a:pt x="1155" y="15328"/>
                </a:lnTo>
                <a:lnTo>
                  <a:pt x="1549" y="18554"/>
                </a:lnTo>
                <a:lnTo>
                  <a:pt x="5524" y="22834"/>
                </a:lnTo>
                <a:lnTo>
                  <a:pt x="9880" y="24980"/>
                </a:lnTo>
                <a:lnTo>
                  <a:pt x="12484" y="24980"/>
                </a:lnTo>
                <a:lnTo>
                  <a:pt x="16763" y="24561"/>
                </a:lnTo>
                <a:lnTo>
                  <a:pt x="20624" y="22352"/>
                </a:lnTo>
                <a:lnTo>
                  <a:pt x="24041" y="18770"/>
                </a:lnTo>
                <a:lnTo>
                  <a:pt x="25742" y="15722"/>
                </a:lnTo>
                <a:lnTo>
                  <a:pt x="28536" y="10998"/>
                </a:lnTo>
                <a:lnTo>
                  <a:pt x="30568" y="7962"/>
                </a:lnTo>
                <a:lnTo>
                  <a:pt x="33718" y="5715"/>
                </a:lnTo>
                <a:lnTo>
                  <a:pt x="36804" y="5384"/>
                </a:lnTo>
                <a:lnTo>
                  <a:pt x="40068" y="7226"/>
                </a:lnTo>
                <a:lnTo>
                  <a:pt x="40944" y="11074"/>
                </a:lnTo>
                <a:lnTo>
                  <a:pt x="39141" y="14643"/>
                </a:lnTo>
                <a:lnTo>
                  <a:pt x="35356" y="18059"/>
                </a:lnTo>
                <a:lnTo>
                  <a:pt x="31699" y="19316"/>
                </a:lnTo>
                <a:lnTo>
                  <a:pt x="31483" y="21691"/>
                </a:lnTo>
                <a:lnTo>
                  <a:pt x="45465" y="18783"/>
                </a:lnTo>
                <a:lnTo>
                  <a:pt x="45250" y="16802"/>
                </a:lnTo>
                <a:lnTo>
                  <a:pt x="43713" y="13106"/>
                </a:lnTo>
                <a:lnTo>
                  <a:pt x="44411" y="9855"/>
                </a:lnTo>
                <a:lnTo>
                  <a:pt x="44297" y="8674"/>
                </a:lnTo>
                <a:lnTo>
                  <a:pt x="43916" y="5753"/>
                </a:lnTo>
                <a:lnTo>
                  <a:pt x="40170" y="2044"/>
                </a:lnTo>
                <a:lnTo>
                  <a:pt x="37845" y="533"/>
                </a:lnTo>
                <a:lnTo>
                  <a:pt x="35001" y="0"/>
                </a:lnTo>
                <a:lnTo>
                  <a:pt x="31788" y="406"/>
                </a:lnTo>
                <a:lnTo>
                  <a:pt x="27177" y="1727"/>
                </a:lnTo>
                <a:lnTo>
                  <a:pt x="24396" y="4330"/>
                </a:lnTo>
                <a:lnTo>
                  <a:pt x="22618" y="6972"/>
                </a:lnTo>
                <a:lnTo>
                  <a:pt x="19850" y="11595"/>
                </a:lnTo>
                <a:lnTo>
                  <a:pt x="18275" y="14211"/>
                </a:lnTo>
                <a:lnTo>
                  <a:pt x="16281" y="16776"/>
                </a:lnTo>
                <a:lnTo>
                  <a:pt x="13461" y="18770"/>
                </a:lnTo>
                <a:lnTo>
                  <a:pt x="9563" y="19227"/>
                </a:lnTo>
                <a:lnTo>
                  <a:pt x="6629" y="17983"/>
                </a:lnTo>
                <a:lnTo>
                  <a:pt x="4483" y="14516"/>
                </a:lnTo>
                <a:lnTo>
                  <a:pt x="4152" y="11747"/>
                </a:lnTo>
                <a:lnTo>
                  <a:pt x="5181" y="9347"/>
                </a:lnTo>
                <a:lnTo>
                  <a:pt x="7734" y="7175"/>
                </a:lnTo>
                <a:lnTo>
                  <a:pt x="11239" y="4660"/>
                </a:lnTo>
                <a:lnTo>
                  <a:pt x="13779" y="3492"/>
                </a:lnTo>
                <a:lnTo>
                  <a:pt x="13893" y="1155"/>
                </a:lnTo>
                <a:lnTo>
                  <a:pt x="0" y="4508"/>
                </a:lnTo>
                <a:lnTo>
                  <a:pt x="2412" y="7353"/>
                </a:lnTo>
                <a:lnTo>
                  <a:pt x="1714" y="1018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954121" y="14907387"/>
            <a:ext cx="10160" cy="23558"/>
          </a:xfrm>
          <a:custGeom>
            <a:avLst/>
            <a:gdLst/>
            <a:ahLst/>
            <a:cxnLst/>
            <a:rect l="l" t="t" r="r" b="b"/>
            <a:pathLst>
              <a:path w="10160" h="23558">
                <a:moveTo>
                  <a:pt x="5257" y="23558"/>
                </a:moveTo>
                <a:lnTo>
                  <a:pt x="6705" y="23431"/>
                </a:lnTo>
                <a:lnTo>
                  <a:pt x="9347" y="20078"/>
                </a:lnTo>
                <a:lnTo>
                  <a:pt x="10159" y="15189"/>
                </a:lnTo>
                <a:lnTo>
                  <a:pt x="10083" y="9728"/>
                </a:lnTo>
                <a:lnTo>
                  <a:pt x="9270" y="3073"/>
                </a:lnTo>
                <a:lnTo>
                  <a:pt x="6603" y="0"/>
                </a:lnTo>
                <a:lnTo>
                  <a:pt x="3492" y="215"/>
                </a:lnTo>
                <a:lnTo>
                  <a:pt x="1777" y="3352"/>
                </a:lnTo>
                <a:lnTo>
                  <a:pt x="76" y="10693"/>
                </a:lnTo>
                <a:lnTo>
                  <a:pt x="0" y="16497"/>
                </a:lnTo>
                <a:lnTo>
                  <a:pt x="1549" y="21183"/>
                </a:lnTo>
                <a:lnTo>
                  <a:pt x="2095" y="22771"/>
                </a:lnTo>
                <a:lnTo>
                  <a:pt x="5257" y="2355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972239" y="14906390"/>
            <a:ext cx="8648" cy="23799"/>
          </a:xfrm>
          <a:custGeom>
            <a:avLst/>
            <a:gdLst/>
            <a:ahLst/>
            <a:cxnLst/>
            <a:rect l="l" t="t" r="r" b="b"/>
            <a:pathLst>
              <a:path w="8648" h="23799">
                <a:moveTo>
                  <a:pt x="4267" y="23799"/>
                </a:moveTo>
                <a:lnTo>
                  <a:pt x="7632" y="22224"/>
                </a:lnTo>
                <a:lnTo>
                  <a:pt x="8534" y="19088"/>
                </a:lnTo>
                <a:lnTo>
                  <a:pt x="8648" y="5321"/>
                </a:lnTo>
                <a:lnTo>
                  <a:pt x="8496" y="1727"/>
                </a:lnTo>
                <a:lnTo>
                  <a:pt x="6121" y="0"/>
                </a:lnTo>
                <a:lnTo>
                  <a:pt x="2921" y="279"/>
                </a:lnTo>
                <a:lnTo>
                  <a:pt x="279" y="2730"/>
                </a:lnTo>
                <a:lnTo>
                  <a:pt x="0" y="6515"/>
                </a:lnTo>
                <a:lnTo>
                  <a:pt x="177" y="21018"/>
                </a:lnTo>
                <a:lnTo>
                  <a:pt x="254" y="23101"/>
                </a:lnTo>
                <a:lnTo>
                  <a:pt x="4267" y="2379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919765" y="14934956"/>
            <a:ext cx="8293" cy="6705"/>
          </a:xfrm>
          <a:custGeom>
            <a:avLst/>
            <a:gdLst/>
            <a:ahLst/>
            <a:cxnLst/>
            <a:rect l="l" t="t" r="r" b="b"/>
            <a:pathLst>
              <a:path w="8293" h="6705">
                <a:moveTo>
                  <a:pt x="4775" y="6705"/>
                </a:moveTo>
                <a:lnTo>
                  <a:pt x="7734" y="5372"/>
                </a:lnTo>
                <a:lnTo>
                  <a:pt x="8293" y="2400"/>
                </a:lnTo>
                <a:lnTo>
                  <a:pt x="5549" y="0"/>
                </a:lnTo>
                <a:lnTo>
                  <a:pt x="2044" y="469"/>
                </a:lnTo>
                <a:lnTo>
                  <a:pt x="0" y="3327"/>
                </a:lnTo>
                <a:lnTo>
                  <a:pt x="863" y="6324"/>
                </a:lnTo>
                <a:lnTo>
                  <a:pt x="4775" y="670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927976" y="14921425"/>
            <a:ext cx="22567" cy="13589"/>
          </a:xfrm>
          <a:custGeom>
            <a:avLst/>
            <a:gdLst/>
            <a:ahLst/>
            <a:cxnLst/>
            <a:rect l="l" t="t" r="r" b="b"/>
            <a:pathLst>
              <a:path w="22567" h="13588">
                <a:moveTo>
                  <a:pt x="3670" y="13449"/>
                </a:moveTo>
                <a:lnTo>
                  <a:pt x="5321" y="13588"/>
                </a:lnTo>
                <a:lnTo>
                  <a:pt x="8547" y="11633"/>
                </a:lnTo>
                <a:lnTo>
                  <a:pt x="11290" y="9270"/>
                </a:lnTo>
                <a:lnTo>
                  <a:pt x="14909" y="7746"/>
                </a:lnTo>
                <a:lnTo>
                  <a:pt x="20154" y="6769"/>
                </a:lnTo>
                <a:lnTo>
                  <a:pt x="22161" y="5892"/>
                </a:lnTo>
                <a:lnTo>
                  <a:pt x="22567" y="2247"/>
                </a:lnTo>
                <a:lnTo>
                  <a:pt x="19951" y="0"/>
                </a:lnTo>
                <a:lnTo>
                  <a:pt x="12217" y="1155"/>
                </a:lnTo>
                <a:lnTo>
                  <a:pt x="5588" y="4229"/>
                </a:lnTo>
                <a:lnTo>
                  <a:pt x="342" y="9156"/>
                </a:lnTo>
                <a:lnTo>
                  <a:pt x="0" y="10769"/>
                </a:lnTo>
                <a:lnTo>
                  <a:pt x="3670" y="1344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005554" y="14935283"/>
            <a:ext cx="7962" cy="7518"/>
          </a:xfrm>
          <a:custGeom>
            <a:avLst/>
            <a:gdLst/>
            <a:ahLst/>
            <a:cxnLst/>
            <a:rect l="l" t="t" r="r" b="b"/>
            <a:pathLst>
              <a:path w="7962" h="7518">
                <a:moveTo>
                  <a:pt x="3149" y="7518"/>
                </a:moveTo>
                <a:lnTo>
                  <a:pt x="3898" y="7493"/>
                </a:lnTo>
                <a:lnTo>
                  <a:pt x="7099" y="5702"/>
                </a:lnTo>
                <a:lnTo>
                  <a:pt x="7962" y="2616"/>
                </a:lnTo>
                <a:lnTo>
                  <a:pt x="5346" y="0"/>
                </a:lnTo>
                <a:lnTo>
                  <a:pt x="1816" y="190"/>
                </a:lnTo>
                <a:lnTo>
                  <a:pt x="0" y="3416"/>
                </a:lnTo>
                <a:lnTo>
                  <a:pt x="317" y="6400"/>
                </a:lnTo>
                <a:lnTo>
                  <a:pt x="3149" y="751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984524" y="14921743"/>
            <a:ext cx="21196" cy="14287"/>
          </a:xfrm>
          <a:custGeom>
            <a:avLst/>
            <a:gdLst/>
            <a:ahLst/>
            <a:cxnLst/>
            <a:rect l="l" t="t" r="r" b="b"/>
            <a:pathLst>
              <a:path w="21196" h="14287">
                <a:moveTo>
                  <a:pt x="622" y="0"/>
                </a:moveTo>
                <a:lnTo>
                  <a:pt x="0" y="1257"/>
                </a:lnTo>
                <a:lnTo>
                  <a:pt x="431" y="4610"/>
                </a:lnTo>
                <a:lnTo>
                  <a:pt x="1803" y="6413"/>
                </a:lnTo>
                <a:lnTo>
                  <a:pt x="6426" y="7493"/>
                </a:lnTo>
                <a:lnTo>
                  <a:pt x="10756" y="9766"/>
                </a:lnTo>
                <a:lnTo>
                  <a:pt x="15024" y="13538"/>
                </a:lnTo>
                <a:lnTo>
                  <a:pt x="16141" y="14287"/>
                </a:lnTo>
                <a:lnTo>
                  <a:pt x="17068" y="13855"/>
                </a:lnTo>
                <a:lnTo>
                  <a:pt x="21094" y="10960"/>
                </a:lnTo>
                <a:lnTo>
                  <a:pt x="21196" y="9080"/>
                </a:lnTo>
                <a:lnTo>
                  <a:pt x="14922" y="3581"/>
                </a:lnTo>
                <a:lnTo>
                  <a:pt x="8394" y="622"/>
                </a:lnTo>
                <a:lnTo>
                  <a:pt x="622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968395" y="14949512"/>
            <a:ext cx="24231" cy="16383"/>
          </a:xfrm>
          <a:custGeom>
            <a:avLst/>
            <a:gdLst/>
            <a:ahLst/>
            <a:cxnLst/>
            <a:rect l="l" t="t" r="r" b="b"/>
            <a:pathLst>
              <a:path w="24231" h="16382">
                <a:moveTo>
                  <a:pt x="736" y="2159"/>
                </a:moveTo>
                <a:lnTo>
                  <a:pt x="0" y="4965"/>
                </a:lnTo>
                <a:lnTo>
                  <a:pt x="1612" y="7734"/>
                </a:lnTo>
                <a:lnTo>
                  <a:pt x="7581" y="10325"/>
                </a:lnTo>
                <a:lnTo>
                  <a:pt x="12293" y="12687"/>
                </a:lnTo>
                <a:lnTo>
                  <a:pt x="17017" y="15443"/>
                </a:lnTo>
                <a:lnTo>
                  <a:pt x="19570" y="16383"/>
                </a:lnTo>
                <a:lnTo>
                  <a:pt x="21793" y="15227"/>
                </a:lnTo>
                <a:lnTo>
                  <a:pt x="24231" y="11925"/>
                </a:lnTo>
                <a:lnTo>
                  <a:pt x="24015" y="9156"/>
                </a:lnTo>
                <a:lnTo>
                  <a:pt x="20891" y="6756"/>
                </a:lnTo>
                <a:lnTo>
                  <a:pt x="17818" y="5499"/>
                </a:lnTo>
                <a:lnTo>
                  <a:pt x="14566" y="4203"/>
                </a:lnTo>
                <a:lnTo>
                  <a:pt x="11683" y="3022"/>
                </a:lnTo>
                <a:lnTo>
                  <a:pt x="8674" y="1866"/>
                </a:lnTo>
                <a:lnTo>
                  <a:pt x="6045" y="101"/>
                </a:lnTo>
                <a:lnTo>
                  <a:pt x="4749" y="0"/>
                </a:lnTo>
                <a:lnTo>
                  <a:pt x="736" y="215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924991" y="14932002"/>
            <a:ext cx="33020" cy="29044"/>
          </a:xfrm>
          <a:custGeom>
            <a:avLst/>
            <a:gdLst/>
            <a:ahLst/>
            <a:cxnLst/>
            <a:rect l="l" t="t" r="r" b="b"/>
            <a:pathLst>
              <a:path w="33019" h="29044">
                <a:moveTo>
                  <a:pt x="5388" y="15621"/>
                </a:moveTo>
                <a:lnTo>
                  <a:pt x="0" y="26339"/>
                </a:lnTo>
                <a:lnTo>
                  <a:pt x="1409" y="29044"/>
                </a:lnTo>
                <a:lnTo>
                  <a:pt x="1562" y="29032"/>
                </a:lnTo>
                <a:lnTo>
                  <a:pt x="6261" y="27838"/>
                </a:lnTo>
                <a:lnTo>
                  <a:pt x="9347" y="25996"/>
                </a:lnTo>
                <a:lnTo>
                  <a:pt x="10998" y="23329"/>
                </a:lnTo>
                <a:lnTo>
                  <a:pt x="14173" y="17640"/>
                </a:lnTo>
                <a:lnTo>
                  <a:pt x="19329" y="14528"/>
                </a:lnTo>
                <a:lnTo>
                  <a:pt x="24358" y="11518"/>
                </a:lnTo>
                <a:lnTo>
                  <a:pt x="27304" y="9766"/>
                </a:lnTo>
                <a:lnTo>
                  <a:pt x="30352" y="7899"/>
                </a:lnTo>
                <a:lnTo>
                  <a:pt x="33019" y="5499"/>
                </a:lnTo>
                <a:lnTo>
                  <a:pt x="32867" y="2971"/>
                </a:lnTo>
                <a:lnTo>
                  <a:pt x="28701" y="533"/>
                </a:lnTo>
                <a:lnTo>
                  <a:pt x="27990" y="0"/>
                </a:lnTo>
                <a:lnTo>
                  <a:pt x="24930" y="1320"/>
                </a:lnTo>
                <a:lnTo>
                  <a:pt x="22313" y="3289"/>
                </a:lnTo>
                <a:lnTo>
                  <a:pt x="19583" y="5143"/>
                </a:lnTo>
                <a:lnTo>
                  <a:pt x="16852" y="6934"/>
                </a:lnTo>
                <a:lnTo>
                  <a:pt x="16557" y="7131"/>
                </a:lnTo>
                <a:lnTo>
                  <a:pt x="5388" y="1562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943219" y="14934791"/>
            <a:ext cx="36220" cy="30124"/>
          </a:xfrm>
          <a:custGeom>
            <a:avLst/>
            <a:gdLst/>
            <a:ahLst/>
            <a:cxnLst/>
            <a:rect l="l" t="t" r="r" b="b"/>
            <a:pathLst>
              <a:path w="36220" h="30124">
                <a:moveTo>
                  <a:pt x="0" y="23291"/>
                </a:moveTo>
                <a:lnTo>
                  <a:pt x="1282" y="26898"/>
                </a:lnTo>
                <a:lnTo>
                  <a:pt x="4559" y="29819"/>
                </a:lnTo>
                <a:lnTo>
                  <a:pt x="6324" y="30124"/>
                </a:lnTo>
                <a:lnTo>
                  <a:pt x="8331" y="28117"/>
                </a:lnTo>
                <a:lnTo>
                  <a:pt x="10921" y="23241"/>
                </a:lnTo>
                <a:lnTo>
                  <a:pt x="15354" y="20320"/>
                </a:lnTo>
                <a:lnTo>
                  <a:pt x="19989" y="17157"/>
                </a:lnTo>
                <a:lnTo>
                  <a:pt x="24549" y="14147"/>
                </a:lnTo>
                <a:lnTo>
                  <a:pt x="29730" y="10706"/>
                </a:lnTo>
                <a:lnTo>
                  <a:pt x="33972" y="5054"/>
                </a:lnTo>
                <a:lnTo>
                  <a:pt x="34493" y="4076"/>
                </a:lnTo>
                <a:lnTo>
                  <a:pt x="36220" y="1308"/>
                </a:lnTo>
                <a:lnTo>
                  <a:pt x="33908" y="0"/>
                </a:lnTo>
                <a:lnTo>
                  <a:pt x="30797" y="330"/>
                </a:lnTo>
                <a:lnTo>
                  <a:pt x="27216" y="533"/>
                </a:lnTo>
                <a:lnTo>
                  <a:pt x="24536" y="3136"/>
                </a:lnTo>
                <a:lnTo>
                  <a:pt x="21081" y="6769"/>
                </a:lnTo>
                <a:lnTo>
                  <a:pt x="16979" y="9550"/>
                </a:lnTo>
                <a:lnTo>
                  <a:pt x="13093" y="12280"/>
                </a:lnTo>
                <a:lnTo>
                  <a:pt x="9143" y="15024"/>
                </a:lnTo>
                <a:lnTo>
                  <a:pt x="5448" y="17551"/>
                </a:lnTo>
                <a:lnTo>
                  <a:pt x="2349" y="20828"/>
                </a:lnTo>
                <a:lnTo>
                  <a:pt x="0" y="2329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979253" y="14936527"/>
            <a:ext cx="33197" cy="21666"/>
          </a:xfrm>
          <a:custGeom>
            <a:avLst/>
            <a:gdLst/>
            <a:ahLst/>
            <a:cxnLst/>
            <a:rect l="l" t="t" r="r" b="b"/>
            <a:pathLst>
              <a:path w="33197" h="21666">
                <a:moveTo>
                  <a:pt x="5524" y="0"/>
                </a:moveTo>
                <a:lnTo>
                  <a:pt x="2717" y="1143"/>
                </a:lnTo>
                <a:lnTo>
                  <a:pt x="0" y="4826"/>
                </a:lnTo>
                <a:lnTo>
                  <a:pt x="2222" y="8420"/>
                </a:lnTo>
                <a:lnTo>
                  <a:pt x="6870" y="10591"/>
                </a:lnTo>
                <a:lnTo>
                  <a:pt x="10921" y="12153"/>
                </a:lnTo>
                <a:lnTo>
                  <a:pt x="14490" y="13716"/>
                </a:lnTo>
                <a:lnTo>
                  <a:pt x="17144" y="15062"/>
                </a:lnTo>
                <a:lnTo>
                  <a:pt x="19075" y="16459"/>
                </a:lnTo>
                <a:lnTo>
                  <a:pt x="22910" y="20294"/>
                </a:lnTo>
                <a:lnTo>
                  <a:pt x="26161" y="21653"/>
                </a:lnTo>
                <a:lnTo>
                  <a:pt x="28841" y="21666"/>
                </a:lnTo>
                <a:lnTo>
                  <a:pt x="31318" y="21297"/>
                </a:lnTo>
                <a:lnTo>
                  <a:pt x="33197" y="18745"/>
                </a:lnTo>
                <a:lnTo>
                  <a:pt x="27622" y="10502"/>
                </a:lnTo>
                <a:lnTo>
                  <a:pt x="20624" y="7416"/>
                </a:lnTo>
                <a:lnTo>
                  <a:pt x="14350" y="4711"/>
                </a:lnTo>
                <a:lnTo>
                  <a:pt x="11379" y="3365"/>
                </a:lnTo>
                <a:lnTo>
                  <a:pt x="8547" y="2171"/>
                </a:lnTo>
                <a:lnTo>
                  <a:pt x="5524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820889" y="14918192"/>
            <a:ext cx="64427" cy="49644"/>
          </a:xfrm>
          <a:custGeom>
            <a:avLst/>
            <a:gdLst/>
            <a:ahLst/>
            <a:cxnLst/>
            <a:rect l="l" t="t" r="r" b="b"/>
            <a:pathLst>
              <a:path w="64427" h="49644">
                <a:moveTo>
                  <a:pt x="44640" y="26733"/>
                </a:moveTo>
                <a:lnTo>
                  <a:pt x="47815" y="27355"/>
                </a:lnTo>
                <a:lnTo>
                  <a:pt x="50863" y="27266"/>
                </a:lnTo>
                <a:lnTo>
                  <a:pt x="56921" y="26809"/>
                </a:lnTo>
                <a:lnTo>
                  <a:pt x="62509" y="23748"/>
                </a:lnTo>
                <a:lnTo>
                  <a:pt x="64427" y="12331"/>
                </a:lnTo>
                <a:lnTo>
                  <a:pt x="60782" y="16522"/>
                </a:lnTo>
                <a:lnTo>
                  <a:pt x="57657" y="17576"/>
                </a:lnTo>
                <a:lnTo>
                  <a:pt x="57861" y="14681"/>
                </a:lnTo>
                <a:lnTo>
                  <a:pt x="59994" y="9753"/>
                </a:lnTo>
                <a:lnTo>
                  <a:pt x="60553" y="8966"/>
                </a:lnTo>
                <a:lnTo>
                  <a:pt x="59855" y="6235"/>
                </a:lnTo>
                <a:lnTo>
                  <a:pt x="56857" y="5219"/>
                </a:lnTo>
                <a:lnTo>
                  <a:pt x="54038" y="5219"/>
                </a:lnTo>
                <a:lnTo>
                  <a:pt x="50190" y="5575"/>
                </a:lnTo>
                <a:lnTo>
                  <a:pt x="45453" y="7569"/>
                </a:lnTo>
                <a:lnTo>
                  <a:pt x="38950" y="11772"/>
                </a:lnTo>
                <a:lnTo>
                  <a:pt x="36029" y="11379"/>
                </a:lnTo>
                <a:lnTo>
                  <a:pt x="37337" y="8712"/>
                </a:lnTo>
                <a:lnTo>
                  <a:pt x="41376" y="4495"/>
                </a:lnTo>
                <a:lnTo>
                  <a:pt x="40474" y="2095"/>
                </a:lnTo>
                <a:lnTo>
                  <a:pt x="34836" y="380"/>
                </a:lnTo>
                <a:lnTo>
                  <a:pt x="27139" y="0"/>
                </a:lnTo>
                <a:lnTo>
                  <a:pt x="19075" y="6680"/>
                </a:lnTo>
                <a:lnTo>
                  <a:pt x="22974" y="6235"/>
                </a:lnTo>
                <a:lnTo>
                  <a:pt x="27317" y="5575"/>
                </a:lnTo>
                <a:lnTo>
                  <a:pt x="30276" y="8153"/>
                </a:lnTo>
                <a:lnTo>
                  <a:pt x="28079" y="11480"/>
                </a:lnTo>
                <a:lnTo>
                  <a:pt x="24295" y="14516"/>
                </a:lnTo>
                <a:lnTo>
                  <a:pt x="24409" y="17132"/>
                </a:lnTo>
                <a:lnTo>
                  <a:pt x="28435" y="19989"/>
                </a:lnTo>
                <a:lnTo>
                  <a:pt x="32092" y="19672"/>
                </a:lnTo>
                <a:lnTo>
                  <a:pt x="34670" y="18732"/>
                </a:lnTo>
                <a:lnTo>
                  <a:pt x="46697" y="12750"/>
                </a:lnTo>
                <a:lnTo>
                  <a:pt x="49517" y="12750"/>
                </a:lnTo>
                <a:lnTo>
                  <a:pt x="49263" y="15506"/>
                </a:lnTo>
                <a:lnTo>
                  <a:pt x="44322" y="21793"/>
                </a:lnTo>
                <a:lnTo>
                  <a:pt x="43459" y="23164"/>
                </a:lnTo>
                <a:lnTo>
                  <a:pt x="44640" y="26733"/>
                </a:lnTo>
                <a:close/>
              </a:path>
              <a:path w="64427" h="49644">
                <a:moveTo>
                  <a:pt x="15608" y="876"/>
                </a:moveTo>
                <a:lnTo>
                  <a:pt x="13042" y="990"/>
                </a:lnTo>
                <a:lnTo>
                  <a:pt x="11556" y="-1397"/>
                </a:lnTo>
                <a:lnTo>
                  <a:pt x="14135" y="-2146"/>
                </a:lnTo>
                <a:lnTo>
                  <a:pt x="25107" y="-3340"/>
                </a:lnTo>
                <a:lnTo>
                  <a:pt x="26581" y="-5486"/>
                </a:lnTo>
                <a:lnTo>
                  <a:pt x="25260" y="-9321"/>
                </a:lnTo>
                <a:lnTo>
                  <a:pt x="28587" y="-9448"/>
                </a:lnTo>
                <a:lnTo>
                  <a:pt x="35267" y="-4102"/>
                </a:lnTo>
                <a:lnTo>
                  <a:pt x="41757" y="-1574"/>
                </a:lnTo>
                <a:lnTo>
                  <a:pt x="48475" y="-1816"/>
                </a:lnTo>
                <a:lnTo>
                  <a:pt x="49098" y="-4368"/>
                </a:lnTo>
                <a:lnTo>
                  <a:pt x="46342" y="-8458"/>
                </a:lnTo>
                <a:lnTo>
                  <a:pt x="46443" y="-11747"/>
                </a:lnTo>
                <a:lnTo>
                  <a:pt x="49199" y="-10109"/>
                </a:lnTo>
                <a:lnTo>
                  <a:pt x="55232" y="-1752"/>
                </a:lnTo>
                <a:lnTo>
                  <a:pt x="61620" y="2044"/>
                </a:lnTo>
                <a:lnTo>
                  <a:pt x="69278" y="1422"/>
                </a:lnTo>
                <a:lnTo>
                  <a:pt x="71132" y="990"/>
                </a:lnTo>
                <a:lnTo>
                  <a:pt x="71158" y="-1765"/>
                </a:lnTo>
                <a:lnTo>
                  <a:pt x="68491" y="-7073"/>
                </a:lnTo>
                <a:lnTo>
                  <a:pt x="68211" y="-10210"/>
                </a:lnTo>
                <a:lnTo>
                  <a:pt x="71132" y="-9194"/>
                </a:lnTo>
                <a:lnTo>
                  <a:pt x="76453" y="-355"/>
                </a:lnTo>
                <a:lnTo>
                  <a:pt x="78435" y="2679"/>
                </a:lnTo>
                <a:lnTo>
                  <a:pt x="81178" y="4013"/>
                </a:lnTo>
                <a:lnTo>
                  <a:pt x="85153" y="3682"/>
                </a:lnTo>
                <a:lnTo>
                  <a:pt x="86321" y="3568"/>
                </a:lnTo>
                <a:lnTo>
                  <a:pt x="89090" y="2946"/>
                </a:lnTo>
                <a:lnTo>
                  <a:pt x="92532" y="63"/>
                </a:lnTo>
                <a:lnTo>
                  <a:pt x="95084" y="698"/>
                </a:lnTo>
                <a:lnTo>
                  <a:pt x="95656" y="3848"/>
                </a:lnTo>
                <a:lnTo>
                  <a:pt x="93052" y="6857"/>
                </a:lnTo>
                <a:lnTo>
                  <a:pt x="89700" y="7658"/>
                </a:lnTo>
                <a:lnTo>
                  <a:pt x="87858" y="10591"/>
                </a:lnTo>
                <a:lnTo>
                  <a:pt x="86550" y="14973"/>
                </a:lnTo>
                <a:lnTo>
                  <a:pt x="83870" y="17398"/>
                </a:lnTo>
                <a:lnTo>
                  <a:pt x="80073" y="16319"/>
                </a:lnTo>
                <a:lnTo>
                  <a:pt x="80873" y="13665"/>
                </a:lnTo>
                <a:lnTo>
                  <a:pt x="81610" y="9499"/>
                </a:lnTo>
                <a:lnTo>
                  <a:pt x="78435" y="7238"/>
                </a:lnTo>
                <a:lnTo>
                  <a:pt x="73520" y="7226"/>
                </a:lnTo>
                <a:lnTo>
                  <a:pt x="68986" y="7543"/>
                </a:lnTo>
                <a:lnTo>
                  <a:pt x="64427" y="12331"/>
                </a:lnTo>
                <a:lnTo>
                  <a:pt x="62509" y="23748"/>
                </a:lnTo>
                <a:lnTo>
                  <a:pt x="67398" y="18338"/>
                </a:lnTo>
                <a:lnTo>
                  <a:pt x="68872" y="16929"/>
                </a:lnTo>
                <a:lnTo>
                  <a:pt x="72796" y="16116"/>
                </a:lnTo>
                <a:lnTo>
                  <a:pt x="73355" y="19024"/>
                </a:lnTo>
                <a:lnTo>
                  <a:pt x="69430" y="25615"/>
                </a:lnTo>
                <a:lnTo>
                  <a:pt x="69507" y="28740"/>
                </a:lnTo>
                <a:lnTo>
                  <a:pt x="72186" y="29298"/>
                </a:lnTo>
                <a:lnTo>
                  <a:pt x="79336" y="28511"/>
                </a:lnTo>
                <a:lnTo>
                  <a:pt x="84391" y="22313"/>
                </a:lnTo>
                <a:lnTo>
                  <a:pt x="88442" y="17398"/>
                </a:lnTo>
                <a:lnTo>
                  <a:pt x="91008" y="14262"/>
                </a:lnTo>
                <a:lnTo>
                  <a:pt x="93052" y="11861"/>
                </a:lnTo>
                <a:lnTo>
                  <a:pt x="96850" y="10883"/>
                </a:lnTo>
                <a:lnTo>
                  <a:pt x="99479" y="10528"/>
                </a:lnTo>
                <a:lnTo>
                  <a:pt x="103225" y="8534"/>
                </a:lnTo>
                <a:lnTo>
                  <a:pt x="108673" y="4635"/>
                </a:lnTo>
                <a:lnTo>
                  <a:pt x="115493" y="88"/>
                </a:lnTo>
                <a:lnTo>
                  <a:pt x="120268" y="-304"/>
                </a:lnTo>
                <a:lnTo>
                  <a:pt x="124421" y="-228"/>
                </a:lnTo>
                <a:lnTo>
                  <a:pt x="128536" y="-558"/>
                </a:lnTo>
                <a:lnTo>
                  <a:pt x="131038" y="-4406"/>
                </a:lnTo>
                <a:lnTo>
                  <a:pt x="130467" y="-7112"/>
                </a:lnTo>
                <a:lnTo>
                  <a:pt x="126657" y="-7937"/>
                </a:lnTo>
                <a:lnTo>
                  <a:pt x="122199" y="-7721"/>
                </a:lnTo>
                <a:lnTo>
                  <a:pt x="117538" y="-7378"/>
                </a:lnTo>
                <a:lnTo>
                  <a:pt x="112483" y="-5981"/>
                </a:lnTo>
                <a:lnTo>
                  <a:pt x="107213" y="-3644"/>
                </a:lnTo>
                <a:lnTo>
                  <a:pt x="104660" y="-2616"/>
                </a:lnTo>
                <a:lnTo>
                  <a:pt x="101269" y="-2362"/>
                </a:lnTo>
                <a:lnTo>
                  <a:pt x="97662" y="-4838"/>
                </a:lnTo>
                <a:lnTo>
                  <a:pt x="93332" y="-8928"/>
                </a:lnTo>
                <a:lnTo>
                  <a:pt x="90144" y="-10871"/>
                </a:lnTo>
                <a:lnTo>
                  <a:pt x="86144" y="-8572"/>
                </a:lnTo>
                <a:lnTo>
                  <a:pt x="82473" y="-5549"/>
                </a:lnTo>
                <a:lnTo>
                  <a:pt x="79209" y="-7721"/>
                </a:lnTo>
                <a:lnTo>
                  <a:pt x="73151" y="-18110"/>
                </a:lnTo>
                <a:lnTo>
                  <a:pt x="72250" y="-21069"/>
                </a:lnTo>
                <a:lnTo>
                  <a:pt x="69684" y="-22288"/>
                </a:lnTo>
                <a:lnTo>
                  <a:pt x="65366" y="-21920"/>
                </a:lnTo>
                <a:lnTo>
                  <a:pt x="62725" y="-21526"/>
                </a:lnTo>
                <a:lnTo>
                  <a:pt x="59562" y="-19850"/>
                </a:lnTo>
                <a:lnTo>
                  <a:pt x="59220" y="-16878"/>
                </a:lnTo>
                <a:lnTo>
                  <a:pt x="61353" y="-12026"/>
                </a:lnTo>
                <a:lnTo>
                  <a:pt x="62242" y="-10464"/>
                </a:lnTo>
                <a:lnTo>
                  <a:pt x="60947" y="-7658"/>
                </a:lnTo>
                <a:lnTo>
                  <a:pt x="57772" y="-9550"/>
                </a:lnTo>
                <a:lnTo>
                  <a:pt x="51079" y="-17767"/>
                </a:lnTo>
                <a:lnTo>
                  <a:pt x="45465" y="-21183"/>
                </a:lnTo>
                <a:lnTo>
                  <a:pt x="39166" y="-20662"/>
                </a:lnTo>
                <a:lnTo>
                  <a:pt x="37122" y="-19748"/>
                </a:lnTo>
                <a:lnTo>
                  <a:pt x="37134" y="-17094"/>
                </a:lnTo>
                <a:lnTo>
                  <a:pt x="38607" y="-12242"/>
                </a:lnTo>
                <a:lnTo>
                  <a:pt x="39027" y="-10261"/>
                </a:lnTo>
                <a:lnTo>
                  <a:pt x="35852" y="-10198"/>
                </a:lnTo>
                <a:lnTo>
                  <a:pt x="30302" y="-14516"/>
                </a:lnTo>
                <a:lnTo>
                  <a:pt x="26200" y="-16268"/>
                </a:lnTo>
                <a:lnTo>
                  <a:pt x="22478" y="-15951"/>
                </a:lnTo>
                <a:lnTo>
                  <a:pt x="19380" y="-15290"/>
                </a:lnTo>
                <a:lnTo>
                  <a:pt x="16141" y="-11963"/>
                </a:lnTo>
                <a:lnTo>
                  <a:pt x="18084" y="-9055"/>
                </a:lnTo>
                <a:lnTo>
                  <a:pt x="15798" y="-6311"/>
                </a:lnTo>
                <a:lnTo>
                  <a:pt x="3759" y="-1549"/>
                </a:lnTo>
                <a:lnTo>
                  <a:pt x="1219" y="114"/>
                </a:lnTo>
                <a:lnTo>
                  <a:pt x="0" y="1485"/>
                </a:lnTo>
                <a:lnTo>
                  <a:pt x="292" y="4698"/>
                </a:lnTo>
                <a:lnTo>
                  <a:pt x="3492" y="7226"/>
                </a:lnTo>
                <a:lnTo>
                  <a:pt x="8229" y="7569"/>
                </a:lnTo>
                <a:lnTo>
                  <a:pt x="15608" y="6984"/>
                </a:lnTo>
                <a:lnTo>
                  <a:pt x="19075" y="6680"/>
                </a:lnTo>
                <a:lnTo>
                  <a:pt x="27139" y="0"/>
                </a:lnTo>
                <a:lnTo>
                  <a:pt x="15608" y="87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753445" y="14826659"/>
            <a:ext cx="81153" cy="76009"/>
          </a:xfrm>
          <a:custGeom>
            <a:avLst/>
            <a:gdLst/>
            <a:ahLst/>
            <a:cxnLst/>
            <a:rect l="l" t="t" r="r" b="b"/>
            <a:pathLst>
              <a:path w="81153" h="76009">
                <a:moveTo>
                  <a:pt x="80225" y="71704"/>
                </a:moveTo>
                <a:lnTo>
                  <a:pt x="74027" y="66563"/>
                </a:lnTo>
                <a:lnTo>
                  <a:pt x="66969" y="56255"/>
                </a:lnTo>
                <a:lnTo>
                  <a:pt x="63258" y="43014"/>
                </a:lnTo>
                <a:lnTo>
                  <a:pt x="62750" y="41147"/>
                </a:lnTo>
                <a:lnTo>
                  <a:pt x="60007" y="42227"/>
                </a:lnTo>
                <a:lnTo>
                  <a:pt x="57797" y="45605"/>
                </a:lnTo>
                <a:lnTo>
                  <a:pt x="55168" y="45123"/>
                </a:lnTo>
                <a:lnTo>
                  <a:pt x="54336" y="42323"/>
                </a:lnTo>
                <a:lnTo>
                  <a:pt x="53628" y="25926"/>
                </a:lnTo>
                <a:lnTo>
                  <a:pt x="49403" y="17691"/>
                </a:lnTo>
                <a:lnTo>
                  <a:pt x="47777" y="16433"/>
                </a:lnTo>
                <a:lnTo>
                  <a:pt x="44107" y="16014"/>
                </a:lnTo>
                <a:lnTo>
                  <a:pt x="42735" y="19024"/>
                </a:lnTo>
                <a:lnTo>
                  <a:pt x="41198" y="26161"/>
                </a:lnTo>
                <a:lnTo>
                  <a:pt x="40792" y="29019"/>
                </a:lnTo>
                <a:lnTo>
                  <a:pt x="41554" y="42887"/>
                </a:lnTo>
                <a:lnTo>
                  <a:pt x="43472" y="40322"/>
                </a:lnTo>
                <a:lnTo>
                  <a:pt x="44361" y="34785"/>
                </a:lnTo>
                <a:lnTo>
                  <a:pt x="46710" y="32156"/>
                </a:lnTo>
                <a:lnTo>
                  <a:pt x="47053" y="34950"/>
                </a:lnTo>
                <a:lnTo>
                  <a:pt x="46469" y="46266"/>
                </a:lnTo>
                <a:lnTo>
                  <a:pt x="48133" y="52831"/>
                </a:lnTo>
                <a:lnTo>
                  <a:pt x="52184" y="55041"/>
                </a:lnTo>
                <a:lnTo>
                  <a:pt x="53352" y="55587"/>
                </a:lnTo>
                <a:lnTo>
                  <a:pt x="56007" y="55460"/>
                </a:lnTo>
                <a:lnTo>
                  <a:pt x="58953" y="55879"/>
                </a:lnTo>
                <a:lnTo>
                  <a:pt x="60794" y="59740"/>
                </a:lnTo>
                <a:lnTo>
                  <a:pt x="59423" y="62433"/>
                </a:lnTo>
                <a:lnTo>
                  <a:pt x="50063" y="62991"/>
                </a:lnTo>
                <a:lnTo>
                  <a:pt x="48006" y="61137"/>
                </a:lnTo>
                <a:lnTo>
                  <a:pt x="47548" y="58089"/>
                </a:lnTo>
                <a:lnTo>
                  <a:pt x="44894" y="56070"/>
                </a:lnTo>
                <a:lnTo>
                  <a:pt x="42075" y="56324"/>
                </a:lnTo>
                <a:lnTo>
                  <a:pt x="40182" y="56489"/>
                </a:lnTo>
                <a:lnTo>
                  <a:pt x="35953" y="57391"/>
                </a:lnTo>
                <a:lnTo>
                  <a:pt x="31521" y="58394"/>
                </a:lnTo>
                <a:lnTo>
                  <a:pt x="31267" y="63106"/>
                </a:lnTo>
                <a:lnTo>
                  <a:pt x="34163" y="62814"/>
                </a:lnTo>
                <a:lnTo>
                  <a:pt x="37757" y="62204"/>
                </a:lnTo>
                <a:lnTo>
                  <a:pt x="40398" y="62953"/>
                </a:lnTo>
                <a:lnTo>
                  <a:pt x="40119" y="66725"/>
                </a:lnTo>
                <a:lnTo>
                  <a:pt x="42075" y="69468"/>
                </a:lnTo>
                <a:lnTo>
                  <a:pt x="45859" y="68389"/>
                </a:lnTo>
                <a:lnTo>
                  <a:pt x="49314" y="67703"/>
                </a:lnTo>
                <a:lnTo>
                  <a:pt x="52641" y="67449"/>
                </a:lnTo>
                <a:lnTo>
                  <a:pt x="53758" y="67370"/>
                </a:lnTo>
                <a:lnTo>
                  <a:pt x="66353" y="68937"/>
                </a:lnTo>
                <a:lnTo>
                  <a:pt x="77368" y="75234"/>
                </a:lnTo>
                <a:lnTo>
                  <a:pt x="79616" y="76009"/>
                </a:lnTo>
                <a:lnTo>
                  <a:pt x="81153" y="74752"/>
                </a:lnTo>
                <a:lnTo>
                  <a:pt x="80225" y="71704"/>
                </a:lnTo>
                <a:close/>
              </a:path>
              <a:path w="81153" h="76009">
                <a:moveTo>
                  <a:pt x="3111" y="20866"/>
                </a:moveTo>
                <a:lnTo>
                  <a:pt x="14160" y="27012"/>
                </a:lnTo>
                <a:lnTo>
                  <a:pt x="16078" y="30225"/>
                </a:lnTo>
                <a:lnTo>
                  <a:pt x="13512" y="30657"/>
                </a:lnTo>
                <a:lnTo>
                  <a:pt x="2425" y="29603"/>
                </a:lnTo>
                <a:lnTo>
                  <a:pt x="0" y="32067"/>
                </a:lnTo>
                <a:lnTo>
                  <a:pt x="1622" y="35033"/>
                </a:lnTo>
                <a:lnTo>
                  <a:pt x="10510" y="41558"/>
                </a:lnTo>
                <a:lnTo>
                  <a:pt x="26250" y="45796"/>
                </a:lnTo>
                <a:lnTo>
                  <a:pt x="27978" y="46177"/>
                </a:lnTo>
                <a:lnTo>
                  <a:pt x="26289" y="49491"/>
                </a:lnTo>
                <a:lnTo>
                  <a:pt x="11836" y="51358"/>
                </a:lnTo>
                <a:lnTo>
                  <a:pt x="10845" y="51460"/>
                </a:lnTo>
                <a:lnTo>
                  <a:pt x="9994" y="54178"/>
                </a:lnTo>
                <a:lnTo>
                  <a:pt x="14224" y="61264"/>
                </a:lnTo>
                <a:lnTo>
                  <a:pt x="20739" y="63995"/>
                </a:lnTo>
                <a:lnTo>
                  <a:pt x="31267" y="63106"/>
                </a:lnTo>
                <a:lnTo>
                  <a:pt x="31521" y="58394"/>
                </a:lnTo>
                <a:lnTo>
                  <a:pt x="27597" y="58762"/>
                </a:lnTo>
                <a:lnTo>
                  <a:pt x="24892" y="58178"/>
                </a:lnTo>
                <a:lnTo>
                  <a:pt x="21920" y="55283"/>
                </a:lnTo>
                <a:lnTo>
                  <a:pt x="24485" y="54609"/>
                </a:lnTo>
                <a:lnTo>
                  <a:pt x="28105" y="54000"/>
                </a:lnTo>
                <a:lnTo>
                  <a:pt x="32169" y="52958"/>
                </a:lnTo>
                <a:lnTo>
                  <a:pt x="37134" y="51358"/>
                </a:lnTo>
                <a:lnTo>
                  <a:pt x="38354" y="50330"/>
                </a:lnTo>
                <a:lnTo>
                  <a:pt x="37452" y="47193"/>
                </a:lnTo>
                <a:lnTo>
                  <a:pt x="35026" y="43116"/>
                </a:lnTo>
                <a:lnTo>
                  <a:pt x="32118" y="41147"/>
                </a:lnTo>
                <a:lnTo>
                  <a:pt x="28549" y="41389"/>
                </a:lnTo>
                <a:lnTo>
                  <a:pt x="17233" y="39801"/>
                </a:lnTo>
                <a:lnTo>
                  <a:pt x="15671" y="39662"/>
                </a:lnTo>
                <a:lnTo>
                  <a:pt x="14465" y="36436"/>
                </a:lnTo>
                <a:lnTo>
                  <a:pt x="17424" y="36360"/>
                </a:lnTo>
                <a:lnTo>
                  <a:pt x="28536" y="36042"/>
                </a:lnTo>
                <a:lnTo>
                  <a:pt x="28194" y="34467"/>
                </a:lnTo>
                <a:lnTo>
                  <a:pt x="25273" y="26542"/>
                </a:lnTo>
                <a:lnTo>
                  <a:pt x="21805" y="22174"/>
                </a:lnTo>
                <a:lnTo>
                  <a:pt x="18072" y="21488"/>
                </a:lnTo>
                <a:lnTo>
                  <a:pt x="15722" y="19418"/>
                </a:lnTo>
                <a:lnTo>
                  <a:pt x="19024" y="16662"/>
                </a:lnTo>
                <a:lnTo>
                  <a:pt x="18986" y="13385"/>
                </a:lnTo>
                <a:lnTo>
                  <a:pt x="21869" y="14465"/>
                </a:lnTo>
                <a:lnTo>
                  <a:pt x="23329" y="17932"/>
                </a:lnTo>
                <a:lnTo>
                  <a:pt x="25857" y="22453"/>
                </a:lnTo>
                <a:lnTo>
                  <a:pt x="27330" y="21399"/>
                </a:lnTo>
                <a:lnTo>
                  <a:pt x="31546" y="14135"/>
                </a:lnTo>
                <a:lnTo>
                  <a:pt x="30695" y="25869"/>
                </a:lnTo>
                <a:lnTo>
                  <a:pt x="30911" y="28244"/>
                </a:lnTo>
                <a:lnTo>
                  <a:pt x="32715" y="35458"/>
                </a:lnTo>
                <a:lnTo>
                  <a:pt x="35826" y="40081"/>
                </a:lnTo>
                <a:lnTo>
                  <a:pt x="40246" y="42405"/>
                </a:lnTo>
                <a:lnTo>
                  <a:pt x="41554" y="42887"/>
                </a:lnTo>
                <a:lnTo>
                  <a:pt x="40792" y="29019"/>
                </a:lnTo>
                <a:lnTo>
                  <a:pt x="37617" y="29273"/>
                </a:lnTo>
                <a:lnTo>
                  <a:pt x="36576" y="26619"/>
                </a:lnTo>
                <a:lnTo>
                  <a:pt x="36399" y="10997"/>
                </a:lnTo>
                <a:lnTo>
                  <a:pt x="32524" y="1663"/>
                </a:lnTo>
                <a:lnTo>
                  <a:pt x="31470" y="939"/>
                </a:lnTo>
                <a:lnTo>
                  <a:pt x="28384" y="2438"/>
                </a:lnTo>
                <a:lnTo>
                  <a:pt x="27597" y="6222"/>
                </a:lnTo>
                <a:lnTo>
                  <a:pt x="24523" y="8699"/>
                </a:lnTo>
                <a:lnTo>
                  <a:pt x="21678" y="5397"/>
                </a:lnTo>
                <a:lnTo>
                  <a:pt x="18148" y="469"/>
                </a:lnTo>
                <a:lnTo>
                  <a:pt x="15087" y="0"/>
                </a:lnTo>
                <a:lnTo>
                  <a:pt x="14465" y="4000"/>
                </a:lnTo>
                <a:lnTo>
                  <a:pt x="14643" y="11061"/>
                </a:lnTo>
                <a:lnTo>
                  <a:pt x="14693" y="13220"/>
                </a:lnTo>
                <a:lnTo>
                  <a:pt x="11734" y="15773"/>
                </a:lnTo>
                <a:lnTo>
                  <a:pt x="8902" y="15976"/>
                </a:lnTo>
                <a:lnTo>
                  <a:pt x="5664" y="15925"/>
                </a:lnTo>
                <a:lnTo>
                  <a:pt x="1866" y="17881"/>
                </a:lnTo>
                <a:lnTo>
                  <a:pt x="3111" y="2086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826588" y="14869095"/>
            <a:ext cx="9359" cy="7404"/>
          </a:xfrm>
          <a:custGeom>
            <a:avLst/>
            <a:gdLst/>
            <a:ahLst/>
            <a:cxnLst/>
            <a:rect l="l" t="t" r="r" b="b"/>
            <a:pathLst>
              <a:path w="9359" h="7404">
                <a:moveTo>
                  <a:pt x="3111" y="7404"/>
                </a:moveTo>
                <a:lnTo>
                  <a:pt x="3327" y="7404"/>
                </a:lnTo>
                <a:lnTo>
                  <a:pt x="6604" y="7099"/>
                </a:lnTo>
                <a:lnTo>
                  <a:pt x="8623" y="6032"/>
                </a:lnTo>
                <a:lnTo>
                  <a:pt x="9359" y="1854"/>
                </a:lnTo>
                <a:lnTo>
                  <a:pt x="6692" y="0"/>
                </a:lnTo>
                <a:lnTo>
                  <a:pt x="3771" y="241"/>
                </a:lnTo>
                <a:lnTo>
                  <a:pt x="0" y="2832"/>
                </a:lnTo>
                <a:lnTo>
                  <a:pt x="393" y="6464"/>
                </a:lnTo>
                <a:lnTo>
                  <a:pt x="3111" y="740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797406" y="14902859"/>
            <a:ext cx="8813" cy="9296"/>
          </a:xfrm>
          <a:custGeom>
            <a:avLst/>
            <a:gdLst/>
            <a:ahLst/>
            <a:cxnLst/>
            <a:rect l="l" t="t" r="r" b="b"/>
            <a:pathLst>
              <a:path w="8813" h="9296">
                <a:moveTo>
                  <a:pt x="4673" y="9296"/>
                </a:moveTo>
                <a:lnTo>
                  <a:pt x="7353" y="8724"/>
                </a:lnTo>
                <a:lnTo>
                  <a:pt x="8813" y="5499"/>
                </a:lnTo>
                <a:lnTo>
                  <a:pt x="8204" y="1765"/>
                </a:lnTo>
                <a:lnTo>
                  <a:pt x="6794" y="0"/>
                </a:lnTo>
                <a:lnTo>
                  <a:pt x="3657" y="266"/>
                </a:lnTo>
                <a:lnTo>
                  <a:pt x="685" y="1777"/>
                </a:lnTo>
                <a:lnTo>
                  <a:pt x="0" y="5130"/>
                </a:lnTo>
                <a:lnTo>
                  <a:pt x="444" y="8420"/>
                </a:lnTo>
                <a:lnTo>
                  <a:pt x="4673" y="929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825075" y="14877924"/>
            <a:ext cx="16814" cy="19659"/>
          </a:xfrm>
          <a:custGeom>
            <a:avLst/>
            <a:gdLst/>
            <a:ahLst/>
            <a:cxnLst/>
            <a:rect l="l" t="t" r="r" b="b"/>
            <a:pathLst>
              <a:path w="16814" h="19659">
                <a:moveTo>
                  <a:pt x="584" y="3556"/>
                </a:moveTo>
                <a:lnTo>
                  <a:pt x="0" y="6692"/>
                </a:lnTo>
                <a:lnTo>
                  <a:pt x="2666" y="9258"/>
                </a:lnTo>
                <a:lnTo>
                  <a:pt x="7226" y="11709"/>
                </a:lnTo>
                <a:lnTo>
                  <a:pt x="9004" y="14757"/>
                </a:lnTo>
                <a:lnTo>
                  <a:pt x="11163" y="18237"/>
                </a:lnTo>
                <a:lnTo>
                  <a:pt x="14211" y="19659"/>
                </a:lnTo>
                <a:lnTo>
                  <a:pt x="14744" y="19354"/>
                </a:lnTo>
                <a:lnTo>
                  <a:pt x="15074" y="16205"/>
                </a:lnTo>
                <a:lnTo>
                  <a:pt x="13284" y="12001"/>
                </a:lnTo>
                <a:lnTo>
                  <a:pt x="12598" y="9461"/>
                </a:lnTo>
                <a:lnTo>
                  <a:pt x="13373" y="7366"/>
                </a:lnTo>
                <a:lnTo>
                  <a:pt x="16814" y="3416"/>
                </a:lnTo>
                <a:lnTo>
                  <a:pt x="14909" y="0"/>
                </a:lnTo>
                <a:lnTo>
                  <a:pt x="10871" y="736"/>
                </a:lnTo>
                <a:lnTo>
                  <a:pt x="6540" y="2171"/>
                </a:lnTo>
                <a:lnTo>
                  <a:pt x="3352" y="2413"/>
                </a:lnTo>
                <a:lnTo>
                  <a:pt x="584" y="355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806960" y="14898192"/>
            <a:ext cx="20142" cy="15824"/>
          </a:xfrm>
          <a:custGeom>
            <a:avLst/>
            <a:gdLst/>
            <a:ahLst/>
            <a:cxnLst/>
            <a:rect l="l" t="t" r="r" b="b"/>
            <a:pathLst>
              <a:path w="20142" h="15824">
                <a:moveTo>
                  <a:pt x="2146" y="0"/>
                </a:moveTo>
                <a:lnTo>
                  <a:pt x="0" y="2882"/>
                </a:lnTo>
                <a:lnTo>
                  <a:pt x="1244" y="6642"/>
                </a:lnTo>
                <a:lnTo>
                  <a:pt x="2514" y="10490"/>
                </a:lnTo>
                <a:lnTo>
                  <a:pt x="2603" y="13588"/>
                </a:lnTo>
                <a:lnTo>
                  <a:pt x="2984" y="15125"/>
                </a:lnTo>
                <a:lnTo>
                  <a:pt x="5549" y="15824"/>
                </a:lnTo>
                <a:lnTo>
                  <a:pt x="6972" y="15697"/>
                </a:lnTo>
                <a:lnTo>
                  <a:pt x="9690" y="12623"/>
                </a:lnTo>
                <a:lnTo>
                  <a:pt x="11518" y="8293"/>
                </a:lnTo>
                <a:lnTo>
                  <a:pt x="15659" y="7442"/>
                </a:lnTo>
                <a:lnTo>
                  <a:pt x="18567" y="7175"/>
                </a:lnTo>
                <a:lnTo>
                  <a:pt x="20142" y="4940"/>
                </a:lnTo>
                <a:lnTo>
                  <a:pt x="16637" y="3238"/>
                </a:lnTo>
                <a:lnTo>
                  <a:pt x="13830" y="3479"/>
                </a:lnTo>
                <a:lnTo>
                  <a:pt x="10744" y="3632"/>
                </a:lnTo>
                <a:lnTo>
                  <a:pt x="8242" y="2679"/>
                </a:lnTo>
                <a:lnTo>
                  <a:pt x="5295" y="152"/>
                </a:lnTo>
                <a:lnTo>
                  <a:pt x="2146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92540" y="14758843"/>
            <a:ext cx="71018" cy="45961"/>
          </a:xfrm>
          <a:custGeom>
            <a:avLst/>
            <a:gdLst/>
            <a:ahLst/>
            <a:cxnLst/>
            <a:rect l="l" t="t" r="r" b="b"/>
            <a:pathLst>
              <a:path w="71018" h="45961">
                <a:moveTo>
                  <a:pt x="6845" y="31584"/>
                </a:moveTo>
                <a:lnTo>
                  <a:pt x="7607" y="37337"/>
                </a:lnTo>
                <a:lnTo>
                  <a:pt x="14122" y="41084"/>
                </a:lnTo>
                <a:lnTo>
                  <a:pt x="27495" y="43433"/>
                </a:lnTo>
                <a:lnTo>
                  <a:pt x="23660" y="36931"/>
                </a:lnTo>
                <a:lnTo>
                  <a:pt x="21831" y="36779"/>
                </a:lnTo>
                <a:lnTo>
                  <a:pt x="21424" y="34239"/>
                </a:lnTo>
                <a:lnTo>
                  <a:pt x="24117" y="33705"/>
                </a:lnTo>
                <a:lnTo>
                  <a:pt x="26771" y="34543"/>
                </a:lnTo>
                <a:lnTo>
                  <a:pt x="30797" y="34709"/>
                </a:lnTo>
                <a:lnTo>
                  <a:pt x="34188" y="32143"/>
                </a:lnTo>
                <a:lnTo>
                  <a:pt x="34696" y="27736"/>
                </a:lnTo>
                <a:lnTo>
                  <a:pt x="27355" y="20065"/>
                </a:lnTo>
                <a:lnTo>
                  <a:pt x="17576" y="19088"/>
                </a:lnTo>
                <a:lnTo>
                  <a:pt x="15544" y="16840"/>
                </a:lnTo>
                <a:lnTo>
                  <a:pt x="17729" y="0"/>
                </a:lnTo>
                <a:lnTo>
                  <a:pt x="14566" y="2514"/>
                </a:lnTo>
                <a:lnTo>
                  <a:pt x="11201" y="2654"/>
                </a:lnTo>
                <a:lnTo>
                  <a:pt x="8534" y="2565"/>
                </a:lnTo>
                <a:lnTo>
                  <a:pt x="6908" y="5333"/>
                </a:lnTo>
                <a:lnTo>
                  <a:pt x="9334" y="8483"/>
                </a:lnTo>
                <a:lnTo>
                  <a:pt x="9042" y="12484"/>
                </a:lnTo>
                <a:lnTo>
                  <a:pt x="6184" y="12331"/>
                </a:lnTo>
                <a:lnTo>
                  <a:pt x="3047" y="11607"/>
                </a:lnTo>
                <a:lnTo>
                  <a:pt x="0" y="14185"/>
                </a:lnTo>
                <a:lnTo>
                  <a:pt x="888" y="17195"/>
                </a:lnTo>
                <a:lnTo>
                  <a:pt x="3746" y="20205"/>
                </a:lnTo>
                <a:lnTo>
                  <a:pt x="7289" y="23406"/>
                </a:lnTo>
                <a:lnTo>
                  <a:pt x="12052" y="24714"/>
                </a:lnTo>
                <a:lnTo>
                  <a:pt x="14681" y="25717"/>
                </a:lnTo>
                <a:lnTo>
                  <a:pt x="12712" y="27863"/>
                </a:lnTo>
                <a:lnTo>
                  <a:pt x="9791" y="27736"/>
                </a:lnTo>
                <a:lnTo>
                  <a:pt x="6692" y="28765"/>
                </a:lnTo>
                <a:lnTo>
                  <a:pt x="6845" y="31584"/>
                </a:lnTo>
                <a:close/>
              </a:path>
              <a:path w="71018" h="45961">
                <a:moveTo>
                  <a:pt x="21005" y="12712"/>
                </a:moveTo>
                <a:lnTo>
                  <a:pt x="17525" y="9143"/>
                </a:lnTo>
                <a:lnTo>
                  <a:pt x="18097" y="6273"/>
                </a:lnTo>
                <a:lnTo>
                  <a:pt x="21310" y="6400"/>
                </a:lnTo>
                <a:lnTo>
                  <a:pt x="24917" y="10591"/>
                </a:lnTo>
                <a:lnTo>
                  <a:pt x="27698" y="9347"/>
                </a:lnTo>
                <a:lnTo>
                  <a:pt x="30530" y="5549"/>
                </a:lnTo>
                <a:lnTo>
                  <a:pt x="31546" y="8166"/>
                </a:lnTo>
                <a:lnTo>
                  <a:pt x="29844" y="13068"/>
                </a:lnTo>
                <a:lnTo>
                  <a:pt x="29273" y="17106"/>
                </a:lnTo>
                <a:lnTo>
                  <a:pt x="31851" y="20840"/>
                </a:lnTo>
                <a:lnTo>
                  <a:pt x="33807" y="23977"/>
                </a:lnTo>
                <a:lnTo>
                  <a:pt x="36563" y="28181"/>
                </a:lnTo>
                <a:lnTo>
                  <a:pt x="39801" y="27838"/>
                </a:lnTo>
                <a:lnTo>
                  <a:pt x="40944" y="24764"/>
                </a:lnTo>
                <a:lnTo>
                  <a:pt x="42405" y="20751"/>
                </a:lnTo>
                <a:lnTo>
                  <a:pt x="43306" y="18427"/>
                </a:lnTo>
                <a:lnTo>
                  <a:pt x="44322" y="15722"/>
                </a:lnTo>
                <a:lnTo>
                  <a:pt x="45618" y="12826"/>
                </a:lnTo>
                <a:lnTo>
                  <a:pt x="48145" y="11099"/>
                </a:lnTo>
                <a:lnTo>
                  <a:pt x="48069" y="13779"/>
                </a:lnTo>
                <a:lnTo>
                  <a:pt x="46278" y="18961"/>
                </a:lnTo>
                <a:lnTo>
                  <a:pt x="44386" y="24447"/>
                </a:lnTo>
                <a:lnTo>
                  <a:pt x="42748" y="29451"/>
                </a:lnTo>
                <a:lnTo>
                  <a:pt x="41211" y="33870"/>
                </a:lnTo>
                <a:lnTo>
                  <a:pt x="41211" y="37744"/>
                </a:lnTo>
                <a:lnTo>
                  <a:pt x="45046" y="41808"/>
                </a:lnTo>
                <a:lnTo>
                  <a:pt x="48323" y="41376"/>
                </a:lnTo>
                <a:lnTo>
                  <a:pt x="51625" y="41274"/>
                </a:lnTo>
                <a:lnTo>
                  <a:pt x="50787" y="43853"/>
                </a:lnTo>
                <a:lnTo>
                  <a:pt x="47485" y="48158"/>
                </a:lnTo>
                <a:lnTo>
                  <a:pt x="46786" y="51015"/>
                </a:lnTo>
                <a:lnTo>
                  <a:pt x="48704" y="53517"/>
                </a:lnTo>
                <a:lnTo>
                  <a:pt x="46977" y="56514"/>
                </a:lnTo>
                <a:lnTo>
                  <a:pt x="44386" y="53365"/>
                </a:lnTo>
                <a:lnTo>
                  <a:pt x="40563" y="53428"/>
                </a:lnTo>
                <a:lnTo>
                  <a:pt x="36093" y="53670"/>
                </a:lnTo>
                <a:lnTo>
                  <a:pt x="35102" y="53670"/>
                </a:lnTo>
                <a:lnTo>
                  <a:pt x="35928" y="50901"/>
                </a:lnTo>
                <a:lnTo>
                  <a:pt x="38493" y="50533"/>
                </a:lnTo>
                <a:lnTo>
                  <a:pt x="41097" y="49453"/>
                </a:lnTo>
                <a:lnTo>
                  <a:pt x="41186" y="47307"/>
                </a:lnTo>
                <a:lnTo>
                  <a:pt x="41389" y="43599"/>
                </a:lnTo>
                <a:lnTo>
                  <a:pt x="34099" y="37591"/>
                </a:lnTo>
                <a:lnTo>
                  <a:pt x="23660" y="36931"/>
                </a:lnTo>
                <a:lnTo>
                  <a:pt x="27495" y="43433"/>
                </a:lnTo>
                <a:lnTo>
                  <a:pt x="29336" y="43903"/>
                </a:lnTo>
                <a:lnTo>
                  <a:pt x="28155" y="47370"/>
                </a:lnTo>
                <a:lnTo>
                  <a:pt x="23367" y="47447"/>
                </a:lnTo>
                <a:lnTo>
                  <a:pt x="22072" y="49949"/>
                </a:lnTo>
                <a:lnTo>
                  <a:pt x="25285" y="54292"/>
                </a:lnTo>
                <a:lnTo>
                  <a:pt x="31089" y="57099"/>
                </a:lnTo>
                <a:lnTo>
                  <a:pt x="39903" y="58445"/>
                </a:lnTo>
                <a:lnTo>
                  <a:pt x="44424" y="59004"/>
                </a:lnTo>
                <a:lnTo>
                  <a:pt x="48145" y="61899"/>
                </a:lnTo>
                <a:lnTo>
                  <a:pt x="50901" y="66789"/>
                </a:lnTo>
                <a:lnTo>
                  <a:pt x="56311" y="72567"/>
                </a:lnTo>
                <a:lnTo>
                  <a:pt x="61620" y="76568"/>
                </a:lnTo>
                <a:lnTo>
                  <a:pt x="67513" y="79349"/>
                </a:lnTo>
                <a:lnTo>
                  <a:pt x="69392" y="79654"/>
                </a:lnTo>
                <a:lnTo>
                  <a:pt x="71018" y="78574"/>
                </a:lnTo>
                <a:lnTo>
                  <a:pt x="69710" y="75260"/>
                </a:lnTo>
                <a:lnTo>
                  <a:pt x="62781" y="70126"/>
                </a:lnTo>
                <a:lnTo>
                  <a:pt x="56723" y="60863"/>
                </a:lnTo>
                <a:lnTo>
                  <a:pt x="55764" y="49699"/>
                </a:lnTo>
                <a:lnTo>
                  <a:pt x="59905" y="36677"/>
                </a:lnTo>
                <a:lnTo>
                  <a:pt x="61671" y="32207"/>
                </a:lnTo>
                <a:lnTo>
                  <a:pt x="61188" y="29197"/>
                </a:lnTo>
                <a:lnTo>
                  <a:pt x="59347" y="27012"/>
                </a:lnTo>
                <a:lnTo>
                  <a:pt x="56502" y="28105"/>
                </a:lnTo>
                <a:lnTo>
                  <a:pt x="53479" y="31140"/>
                </a:lnTo>
                <a:lnTo>
                  <a:pt x="50279" y="29641"/>
                </a:lnTo>
                <a:lnTo>
                  <a:pt x="50685" y="26619"/>
                </a:lnTo>
                <a:lnTo>
                  <a:pt x="53898" y="16344"/>
                </a:lnTo>
                <a:lnTo>
                  <a:pt x="54482" y="9309"/>
                </a:lnTo>
                <a:lnTo>
                  <a:pt x="52412" y="5575"/>
                </a:lnTo>
                <a:lnTo>
                  <a:pt x="50025" y="2908"/>
                </a:lnTo>
                <a:lnTo>
                  <a:pt x="45885" y="2349"/>
                </a:lnTo>
                <a:lnTo>
                  <a:pt x="42938" y="2565"/>
                </a:lnTo>
                <a:lnTo>
                  <a:pt x="41097" y="5753"/>
                </a:lnTo>
                <a:lnTo>
                  <a:pt x="40297" y="12064"/>
                </a:lnTo>
                <a:lnTo>
                  <a:pt x="37960" y="16408"/>
                </a:lnTo>
                <a:lnTo>
                  <a:pt x="35331" y="16040"/>
                </a:lnTo>
                <a:lnTo>
                  <a:pt x="34963" y="13030"/>
                </a:lnTo>
                <a:lnTo>
                  <a:pt x="37744" y="4876"/>
                </a:lnTo>
                <a:lnTo>
                  <a:pt x="37668" y="-101"/>
                </a:lnTo>
                <a:lnTo>
                  <a:pt x="34734" y="-1803"/>
                </a:lnTo>
                <a:lnTo>
                  <a:pt x="32486" y="-2527"/>
                </a:lnTo>
                <a:lnTo>
                  <a:pt x="29883" y="-685"/>
                </a:lnTo>
                <a:lnTo>
                  <a:pt x="29222" y="2514"/>
                </a:lnTo>
                <a:lnTo>
                  <a:pt x="28486" y="5079"/>
                </a:lnTo>
                <a:lnTo>
                  <a:pt x="26555" y="5714"/>
                </a:lnTo>
                <a:lnTo>
                  <a:pt x="23317" y="3746"/>
                </a:lnTo>
                <a:lnTo>
                  <a:pt x="20700" y="-838"/>
                </a:lnTo>
                <a:lnTo>
                  <a:pt x="17729" y="0"/>
                </a:lnTo>
                <a:lnTo>
                  <a:pt x="15544" y="16840"/>
                </a:lnTo>
                <a:lnTo>
                  <a:pt x="18148" y="16243"/>
                </a:lnTo>
                <a:lnTo>
                  <a:pt x="21602" y="16954"/>
                </a:lnTo>
                <a:lnTo>
                  <a:pt x="24231" y="15836"/>
                </a:lnTo>
                <a:lnTo>
                  <a:pt x="21005" y="1271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752307" y="14807685"/>
            <a:ext cx="16802" cy="21412"/>
          </a:xfrm>
          <a:custGeom>
            <a:avLst/>
            <a:gdLst/>
            <a:ahLst/>
            <a:cxnLst/>
            <a:rect l="l" t="t" r="r" b="b"/>
            <a:pathLst>
              <a:path w="16802" h="21412">
                <a:moveTo>
                  <a:pt x="6476" y="21412"/>
                </a:moveTo>
                <a:lnTo>
                  <a:pt x="8750" y="19951"/>
                </a:lnTo>
                <a:lnTo>
                  <a:pt x="8978" y="16929"/>
                </a:lnTo>
                <a:lnTo>
                  <a:pt x="8750" y="10718"/>
                </a:lnTo>
                <a:lnTo>
                  <a:pt x="11328" y="9283"/>
                </a:lnTo>
                <a:lnTo>
                  <a:pt x="15201" y="7924"/>
                </a:lnTo>
                <a:lnTo>
                  <a:pt x="16802" y="6248"/>
                </a:lnTo>
                <a:lnTo>
                  <a:pt x="16319" y="3594"/>
                </a:lnTo>
                <a:lnTo>
                  <a:pt x="13449" y="2235"/>
                </a:lnTo>
                <a:lnTo>
                  <a:pt x="10312" y="2082"/>
                </a:lnTo>
                <a:lnTo>
                  <a:pt x="7226" y="1422"/>
                </a:lnTo>
                <a:lnTo>
                  <a:pt x="4203" y="101"/>
                </a:lnTo>
                <a:lnTo>
                  <a:pt x="3174" y="0"/>
                </a:lnTo>
                <a:lnTo>
                  <a:pt x="469" y="1422"/>
                </a:lnTo>
                <a:lnTo>
                  <a:pt x="0" y="4470"/>
                </a:lnTo>
                <a:lnTo>
                  <a:pt x="2997" y="7950"/>
                </a:lnTo>
                <a:lnTo>
                  <a:pt x="4203" y="12192"/>
                </a:lnTo>
                <a:lnTo>
                  <a:pt x="4825" y="19735"/>
                </a:lnTo>
                <a:lnTo>
                  <a:pt x="6476" y="2141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758348" y="14797487"/>
            <a:ext cx="9702" cy="7797"/>
          </a:xfrm>
          <a:custGeom>
            <a:avLst/>
            <a:gdLst/>
            <a:ahLst/>
            <a:cxnLst/>
            <a:rect l="l" t="t" r="r" b="b"/>
            <a:pathLst>
              <a:path w="9702" h="7797">
                <a:moveTo>
                  <a:pt x="5867" y="7797"/>
                </a:moveTo>
                <a:lnTo>
                  <a:pt x="9702" y="5194"/>
                </a:lnTo>
                <a:lnTo>
                  <a:pt x="9436" y="1854"/>
                </a:lnTo>
                <a:lnTo>
                  <a:pt x="6705" y="0"/>
                </a:lnTo>
                <a:lnTo>
                  <a:pt x="3543" y="380"/>
                </a:lnTo>
                <a:lnTo>
                  <a:pt x="977" y="1333"/>
                </a:lnTo>
                <a:lnTo>
                  <a:pt x="0" y="4559"/>
                </a:lnTo>
                <a:lnTo>
                  <a:pt x="1549" y="7429"/>
                </a:lnTo>
                <a:lnTo>
                  <a:pt x="5867" y="779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723454" y="14827227"/>
            <a:ext cx="8470" cy="9944"/>
          </a:xfrm>
          <a:custGeom>
            <a:avLst/>
            <a:gdLst/>
            <a:ahLst/>
            <a:cxnLst/>
            <a:rect l="l" t="t" r="r" b="b"/>
            <a:pathLst>
              <a:path w="8470" h="9944">
                <a:moveTo>
                  <a:pt x="4572" y="9944"/>
                </a:moveTo>
                <a:lnTo>
                  <a:pt x="6083" y="9601"/>
                </a:lnTo>
                <a:lnTo>
                  <a:pt x="8470" y="6883"/>
                </a:lnTo>
                <a:lnTo>
                  <a:pt x="8140" y="3416"/>
                </a:lnTo>
                <a:lnTo>
                  <a:pt x="7556" y="850"/>
                </a:lnTo>
                <a:lnTo>
                  <a:pt x="5765" y="0"/>
                </a:lnTo>
                <a:lnTo>
                  <a:pt x="1930" y="952"/>
                </a:lnTo>
                <a:lnTo>
                  <a:pt x="76" y="3556"/>
                </a:lnTo>
                <a:lnTo>
                  <a:pt x="0" y="6096"/>
                </a:lnTo>
                <a:lnTo>
                  <a:pt x="1346" y="8902"/>
                </a:lnTo>
                <a:lnTo>
                  <a:pt x="4572" y="994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732930" y="14825891"/>
            <a:ext cx="19837" cy="16725"/>
          </a:xfrm>
          <a:custGeom>
            <a:avLst/>
            <a:gdLst/>
            <a:ahLst/>
            <a:cxnLst/>
            <a:rect l="l" t="t" r="r" b="b"/>
            <a:pathLst>
              <a:path w="19837" h="16725">
                <a:moveTo>
                  <a:pt x="9664" y="4914"/>
                </a:moveTo>
                <a:lnTo>
                  <a:pt x="8356" y="1968"/>
                </a:lnTo>
                <a:lnTo>
                  <a:pt x="7569" y="584"/>
                </a:lnTo>
                <a:lnTo>
                  <a:pt x="4953" y="0"/>
                </a:lnTo>
                <a:lnTo>
                  <a:pt x="1498" y="1536"/>
                </a:lnTo>
                <a:lnTo>
                  <a:pt x="1358" y="4292"/>
                </a:lnTo>
                <a:lnTo>
                  <a:pt x="1498" y="6438"/>
                </a:lnTo>
                <a:lnTo>
                  <a:pt x="1041" y="9436"/>
                </a:lnTo>
                <a:lnTo>
                  <a:pt x="0" y="13258"/>
                </a:lnTo>
                <a:lnTo>
                  <a:pt x="292" y="15544"/>
                </a:lnTo>
                <a:lnTo>
                  <a:pt x="3416" y="16725"/>
                </a:lnTo>
                <a:lnTo>
                  <a:pt x="7493" y="14312"/>
                </a:lnTo>
                <a:lnTo>
                  <a:pt x="10731" y="12433"/>
                </a:lnTo>
                <a:lnTo>
                  <a:pt x="14173" y="12763"/>
                </a:lnTo>
                <a:lnTo>
                  <a:pt x="16979" y="13906"/>
                </a:lnTo>
                <a:lnTo>
                  <a:pt x="19837" y="13030"/>
                </a:lnTo>
                <a:lnTo>
                  <a:pt x="18694" y="10134"/>
                </a:lnTo>
                <a:lnTo>
                  <a:pt x="14262" y="7848"/>
                </a:lnTo>
                <a:lnTo>
                  <a:pt x="11531" y="6845"/>
                </a:lnTo>
                <a:lnTo>
                  <a:pt x="9664" y="491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677081" y="14679876"/>
            <a:ext cx="48831" cy="88049"/>
          </a:xfrm>
          <a:custGeom>
            <a:avLst/>
            <a:gdLst/>
            <a:ahLst/>
            <a:cxnLst/>
            <a:rect l="l" t="t" r="r" b="b"/>
            <a:pathLst>
              <a:path w="48831" h="88049">
                <a:moveTo>
                  <a:pt x="15354" y="49123"/>
                </a:moveTo>
                <a:lnTo>
                  <a:pt x="20700" y="51358"/>
                </a:lnTo>
                <a:lnTo>
                  <a:pt x="24244" y="52666"/>
                </a:lnTo>
                <a:lnTo>
                  <a:pt x="26962" y="55867"/>
                </a:lnTo>
                <a:lnTo>
                  <a:pt x="29121" y="67373"/>
                </a:lnTo>
                <a:lnTo>
                  <a:pt x="29895" y="70345"/>
                </a:lnTo>
                <a:lnTo>
                  <a:pt x="30746" y="32664"/>
                </a:lnTo>
                <a:lnTo>
                  <a:pt x="26022" y="37922"/>
                </a:lnTo>
                <a:lnTo>
                  <a:pt x="23939" y="39852"/>
                </a:lnTo>
                <a:lnTo>
                  <a:pt x="24422" y="42608"/>
                </a:lnTo>
                <a:lnTo>
                  <a:pt x="28016" y="44627"/>
                </a:lnTo>
                <a:lnTo>
                  <a:pt x="27838" y="49072"/>
                </a:lnTo>
                <a:lnTo>
                  <a:pt x="24904" y="49860"/>
                </a:lnTo>
                <a:lnTo>
                  <a:pt x="21399" y="47205"/>
                </a:lnTo>
                <a:lnTo>
                  <a:pt x="21031" y="43535"/>
                </a:lnTo>
                <a:lnTo>
                  <a:pt x="22301" y="40335"/>
                </a:lnTo>
                <a:lnTo>
                  <a:pt x="18262" y="38341"/>
                </a:lnTo>
                <a:lnTo>
                  <a:pt x="14820" y="36118"/>
                </a:lnTo>
                <a:lnTo>
                  <a:pt x="15925" y="33159"/>
                </a:lnTo>
                <a:lnTo>
                  <a:pt x="18973" y="31038"/>
                </a:lnTo>
                <a:lnTo>
                  <a:pt x="20192" y="27774"/>
                </a:lnTo>
                <a:lnTo>
                  <a:pt x="16662" y="21399"/>
                </a:lnTo>
                <a:lnTo>
                  <a:pt x="13423" y="16205"/>
                </a:lnTo>
                <a:lnTo>
                  <a:pt x="12788" y="13284"/>
                </a:lnTo>
                <a:lnTo>
                  <a:pt x="14947" y="13080"/>
                </a:lnTo>
                <a:lnTo>
                  <a:pt x="17919" y="15786"/>
                </a:lnTo>
                <a:lnTo>
                  <a:pt x="19011" y="5194"/>
                </a:lnTo>
                <a:lnTo>
                  <a:pt x="15354" y="4952"/>
                </a:lnTo>
                <a:lnTo>
                  <a:pt x="12611" y="660"/>
                </a:lnTo>
                <a:lnTo>
                  <a:pt x="12230" y="0"/>
                </a:lnTo>
                <a:lnTo>
                  <a:pt x="9601" y="698"/>
                </a:lnTo>
                <a:lnTo>
                  <a:pt x="7454" y="3428"/>
                </a:lnTo>
                <a:lnTo>
                  <a:pt x="4952" y="6273"/>
                </a:lnTo>
                <a:lnTo>
                  <a:pt x="4648" y="9436"/>
                </a:lnTo>
                <a:lnTo>
                  <a:pt x="6299" y="13106"/>
                </a:lnTo>
                <a:lnTo>
                  <a:pt x="10134" y="19964"/>
                </a:lnTo>
                <a:lnTo>
                  <a:pt x="10921" y="22986"/>
                </a:lnTo>
                <a:lnTo>
                  <a:pt x="8178" y="24701"/>
                </a:lnTo>
                <a:lnTo>
                  <a:pt x="5257" y="23253"/>
                </a:lnTo>
                <a:lnTo>
                  <a:pt x="1015" y="23050"/>
                </a:lnTo>
                <a:lnTo>
                  <a:pt x="0" y="25704"/>
                </a:lnTo>
                <a:lnTo>
                  <a:pt x="1041" y="29578"/>
                </a:lnTo>
                <a:lnTo>
                  <a:pt x="1981" y="33527"/>
                </a:lnTo>
                <a:lnTo>
                  <a:pt x="5156" y="36360"/>
                </a:lnTo>
                <a:lnTo>
                  <a:pt x="10617" y="37985"/>
                </a:lnTo>
                <a:lnTo>
                  <a:pt x="14947" y="40157"/>
                </a:lnTo>
                <a:lnTo>
                  <a:pt x="14820" y="44881"/>
                </a:lnTo>
                <a:lnTo>
                  <a:pt x="15354" y="49123"/>
                </a:lnTo>
                <a:close/>
              </a:path>
              <a:path w="48831" h="88049">
                <a:moveTo>
                  <a:pt x="39077" y="34010"/>
                </a:moveTo>
                <a:lnTo>
                  <a:pt x="41351" y="30416"/>
                </a:lnTo>
                <a:lnTo>
                  <a:pt x="45046" y="26708"/>
                </a:lnTo>
                <a:lnTo>
                  <a:pt x="45681" y="23558"/>
                </a:lnTo>
                <a:lnTo>
                  <a:pt x="44653" y="20688"/>
                </a:lnTo>
                <a:lnTo>
                  <a:pt x="41935" y="20205"/>
                </a:lnTo>
                <a:lnTo>
                  <a:pt x="38404" y="21247"/>
                </a:lnTo>
                <a:lnTo>
                  <a:pt x="34988" y="23596"/>
                </a:lnTo>
                <a:lnTo>
                  <a:pt x="32194" y="21932"/>
                </a:lnTo>
                <a:lnTo>
                  <a:pt x="34226" y="18986"/>
                </a:lnTo>
                <a:lnTo>
                  <a:pt x="44576" y="13703"/>
                </a:lnTo>
                <a:lnTo>
                  <a:pt x="48831" y="8762"/>
                </a:lnTo>
                <a:lnTo>
                  <a:pt x="47917" y="2832"/>
                </a:lnTo>
                <a:lnTo>
                  <a:pt x="47155" y="-190"/>
                </a:lnTo>
                <a:lnTo>
                  <a:pt x="44526" y="774"/>
                </a:lnTo>
                <a:lnTo>
                  <a:pt x="41655" y="2463"/>
                </a:lnTo>
                <a:lnTo>
                  <a:pt x="39750" y="3289"/>
                </a:lnTo>
                <a:lnTo>
                  <a:pt x="36944" y="2171"/>
                </a:lnTo>
                <a:lnTo>
                  <a:pt x="38671" y="-1041"/>
                </a:lnTo>
                <a:lnTo>
                  <a:pt x="42938" y="-5461"/>
                </a:lnTo>
                <a:lnTo>
                  <a:pt x="44348" y="-10033"/>
                </a:lnTo>
                <a:lnTo>
                  <a:pt x="43116" y="-15024"/>
                </a:lnTo>
                <a:lnTo>
                  <a:pt x="41389" y="-17703"/>
                </a:lnTo>
                <a:lnTo>
                  <a:pt x="38328" y="-16649"/>
                </a:lnTo>
                <a:lnTo>
                  <a:pt x="35890" y="-14008"/>
                </a:lnTo>
                <a:lnTo>
                  <a:pt x="31699" y="-12446"/>
                </a:lnTo>
                <a:lnTo>
                  <a:pt x="29057" y="-12776"/>
                </a:lnTo>
                <a:lnTo>
                  <a:pt x="25539" y="-14173"/>
                </a:lnTo>
                <a:lnTo>
                  <a:pt x="21132" y="-13741"/>
                </a:lnTo>
                <a:lnTo>
                  <a:pt x="19634" y="-5461"/>
                </a:lnTo>
                <a:lnTo>
                  <a:pt x="19202" y="1409"/>
                </a:lnTo>
                <a:lnTo>
                  <a:pt x="19011" y="5194"/>
                </a:lnTo>
                <a:lnTo>
                  <a:pt x="17919" y="15786"/>
                </a:lnTo>
                <a:lnTo>
                  <a:pt x="20535" y="16509"/>
                </a:lnTo>
                <a:lnTo>
                  <a:pt x="21323" y="13627"/>
                </a:lnTo>
                <a:lnTo>
                  <a:pt x="22491" y="4813"/>
                </a:lnTo>
                <a:lnTo>
                  <a:pt x="22364" y="2285"/>
                </a:lnTo>
                <a:lnTo>
                  <a:pt x="23825" y="-1041"/>
                </a:lnTo>
                <a:lnTo>
                  <a:pt x="26962" y="-3606"/>
                </a:lnTo>
                <a:lnTo>
                  <a:pt x="29997" y="-4013"/>
                </a:lnTo>
                <a:lnTo>
                  <a:pt x="32511" y="-3289"/>
                </a:lnTo>
                <a:lnTo>
                  <a:pt x="31178" y="0"/>
                </a:lnTo>
                <a:lnTo>
                  <a:pt x="27889" y="3187"/>
                </a:lnTo>
                <a:lnTo>
                  <a:pt x="26085" y="6705"/>
                </a:lnTo>
                <a:lnTo>
                  <a:pt x="25565" y="10960"/>
                </a:lnTo>
                <a:lnTo>
                  <a:pt x="25450" y="12725"/>
                </a:lnTo>
                <a:lnTo>
                  <a:pt x="28143" y="12941"/>
                </a:lnTo>
                <a:lnTo>
                  <a:pt x="31559" y="13055"/>
                </a:lnTo>
                <a:lnTo>
                  <a:pt x="31076" y="15811"/>
                </a:lnTo>
                <a:lnTo>
                  <a:pt x="25933" y="19037"/>
                </a:lnTo>
                <a:lnTo>
                  <a:pt x="22618" y="21196"/>
                </a:lnTo>
                <a:lnTo>
                  <a:pt x="22821" y="26619"/>
                </a:lnTo>
                <a:lnTo>
                  <a:pt x="23088" y="30721"/>
                </a:lnTo>
                <a:lnTo>
                  <a:pt x="23875" y="31876"/>
                </a:lnTo>
                <a:lnTo>
                  <a:pt x="27927" y="31305"/>
                </a:lnTo>
                <a:lnTo>
                  <a:pt x="30746" y="32664"/>
                </a:lnTo>
                <a:lnTo>
                  <a:pt x="29895" y="70345"/>
                </a:lnTo>
                <a:lnTo>
                  <a:pt x="31140" y="73418"/>
                </a:lnTo>
                <a:lnTo>
                  <a:pt x="33947" y="74587"/>
                </a:lnTo>
                <a:lnTo>
                  <a:pt x="35267" y="74968"/>
                </a:lnTo>
                <a:lnTo>
                  <a:pt x="36944" y="73088"/>
                </a:lnTo>
                <a:lnTo>
                  <a:pt x="35331" y="69392"/>
                </a:lnTo>
                <a:lnTo>
                  <a:pt x="30772" y="57238"/>
                </a:lnTo>
                <a:lnTo>
                  <a:pt x="30479" y="49656"/>
                </a:lnTo>
                <a:lnTo>
                  <a:pt x="34302" y="46278"/>
                </a:lnTo>
                <a:lnTo>
                  <a:pt x="35623" y="42303"/>
                </a:lnTo>
                <a:lnTo>
                  <a:pt x="33248" y="39242"/>
                </a:lnTo>
                <a:lnTo>
                  <a:pt x="35585" y="36626"/>
                </a:lnTo>
                <a:lnTo>
                  <a:pt x="39077" y="3401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723036" y="14720651"/>
            <a:ext cx="9715" cy="7429"/>
          </a:xfrm>
          <a:custGeom>
            <a:avLst/>
            <a:gdLst/>
            <a:ahLst/>
            <a:cxnLst/>
            <a:rect l="l" t="t" r="r" b="b"/>
            <a:pathLst>
              <a:path w="9715" h="7429">
                <a:moveTo>
                  <a:pt x="5448" y="7429"/>
                </a:moveTo>
                <a:lnTo>
                  <a:pt x="8940" y="5994"/>
                </a:lnTo>
                <a:lnTo>
                  <a:pt x="9715" y="2768"/>
                </a:lnTo>
                <a:lnTo>
                  <a:pt x="6807" y="88"/>
                </a:lnTo>
                <a:lnTo>
                  <a:pt x="3949" y="0"/>
                </a:lnTo>
                <a:lnTo>
                  <a:pt x="1917" y="126"/>
                </a:lnTo>
                <a:lnTo>
                  <a:pt x="0" y="3936"/>
                </a:lnTo>
                <a:lnTo>
                  <a:pt x="1689" y="6553"/>
                </a:lnTo>
                <a:lnTo>
                  <a:pt x="5448" y="742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678050" y="14732626"/>
            <a:ext cx="8864" cy="9283"/>
          </a:xfrm>
          <a:custGeom>
            <a:avLst/>
            <a:gdLst/>
            <a:ahLst/>
            <a:cxnLst/>
            <a:rect l="l" t="t" r="r" b="b"/>
            <a:pathLst>
              <a:path w="8864" h="9283">
                <a:moveTo>
                  <a:pt x="4508" y="9283"/>
                </a:moveTo>
                <a:lnTo>
                  <a:pt x="7200" y="8229"/>
                </a:lnTo>
                <a:lnTo>
                  <a:pt x="8864" y="4114"/>
                </a:lnTo>
                <a:lnTo>
                  <a:pt x="6337" y="0"/>
                </a:lnTo>
                <a:lnTo>
                  <a:pt x="3594" y="444"/>
                </a:lnTo>
                <a:lnTo>
                  <a:pt x="914" y="2311"/>
                </a:lnTo>
                <a:lnTo>
                  <a:pt x="0" y="5981"/>
                </a:lnTo>
                <a:lnTo>
                  <a:pt x="1523" y="8610"/>
                </a:lnTo>
                <a:lnTo>
                  <a:pt x="4508" y="928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685182" y="14734263"/>
            <a:ext cx="18503" cy="17729"/>
          </a:xfrm>
          <a:custGeom>
            <a:avLst/>
            <a:gdLst/>
            <a:ahLst/>
            <a:cxnLst/>
            <a:rect l="l" t="t" r="r" b="b"/>
            <a:pathLst>
              <a:path w="18503" h="17729">
                <a:moveTo>
                  <a:pt x="7950" y="0"/>
                </a:moveTo>
                <a:lnTo>
                  <a:pt x="4953" y="2095"/>
                </a:lnTo>
                <a:lnTo>
                  <a:pt x="3797" y="4851"/>
                </a:lnTo>
                <a:lnTo>
                  <a:pt x="2387" y="7670"/>
                </a:lnTo>
                <a:lnTo>
                  <a:pt x="495" y="10820"/>
                </a:lnTo>
                <a:lnTo>
                  <a:pt x="0" y="12077"/>
                </a:lnTo>
                <a:lnTo>
                  <a:pt x="2260" y="15227"/>
                </a:lnTo>
                <a:lnTo>
                  <a:pt x="6019" y="14439"/>
                </a:lnTo>
                <a:lnTo>
                  <a:pt x="8572" y="13131"/>
                </a:lnTo>
                <a:lnTo>
                  <a:pt x="13373" y="14592"/>
                </a:lnTo>
                <a:lnTo>
                  <a:pt x="16306" y="17233"/>
                </a:lnTo>
                <a:lnTo>
                  <a:pt x="17691" y="17729"/>
                </a:lnTo>
                <a:lnTo>
                  <a:pt x="18503" y="17119"/>
                </a:lnTo>
                <a:lnTo>
                  <a:pt x="17957" y="13906"/>
                </a:lnTo>
                <a:lnTo>
                  <a:pt x="13119" y="7492"/>
                </a:lnTo>
                <a:lnTo>
                  <a:pt x="12001" y="3682"/>
                </a:lnTo>
                <a:lnTo>
                  <a:pt x="11912" y="1574"/>
                </a:lnTo>
                <a:lnTo>
                  <a:pt x="7950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715671" y="14727777"/>
            <a:ext cx="15455" cy="20878"/>
          </a:xfrm>
          <a:custGeom>
            <a:avLst/>
            <a:gdLst/>
            <a:ahLst/>
            <a:cxnLst/>
            <a:rect l="l" t="t" r="r" b="b"/>
            <a:pathLst>
              <a:path w="15455" h="20878">
                <a:moveTo>
                  <a:pt x="6667" y="1650"/>
                </a:moveTo>
                <a:lnTo>
                  <a:pt x="2222" y="0"/>
                </a:lnTo>
                <a:lnTo>
                  <a:pt x="0" y="3187"/>
                </a:lnTo>
                <a:lnTo>
                  <a:pt x="546" y="5829"/>
                </a:lnTo>
                <a:lnTo>
                  <a:pt x="1511" y="10020"/>
                </a:lnTo>
                <a:lnTo>
                  <a:pt x="1155" y="12598"/>
                </a:lnTo>
                <a:lnTo>
                  <a:pt x="533" y="16992"/>
                </a:lnTo>
                <a:lnTo>
                  <a:pt x="2705" y="20878"/>
                </a:lnTo>
                <a:lnTo>
                  <a:pt x="4495" y="18656"/>
                </a:lnTo>
                <a:lnTo>
                  <a:pt x="5956" y="13792"/>
                </a:lnTo>
                <a:lnTo>
                  <a:pt x="8153" y="11175"/>
                </a:lnTo>
                <a:lnTo>
                  <a:pt x="11379" y="10921"/>
                </a:lnTo>
                <a:lnTo>
                  <a:pt x="15049" y="9575"/>
                </a:lnTo>
                <a:lnTo>
                  <a:pt x="15455" y="6324"/>
                </a:lnTo>
                <a:lnTo>
                  <a:pt x="12217" y="4279"/>
                </a:lnTo>
                <a:lnTo>
                  <a:pt x="9372" y="2971"/>
                </a:lnTo>
                <a:lnTo>
                  <a:pt x="6667" y="165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095388" y="14863381"/>
            <a:ext cx="14566" cy="21005"/>
          </a:xfrm>
          <a:custGeom>
            <a:avLst/>
            <a:gdLst/>
            <a:ahLst/>
            <a:cxnLst/>
            <a:rect l="l" t="t" r="r" b="b"/>
            <a:pathLst>
              <a:path w="14566" h="21005">
                <a:moveTo>
                  <a:pt x="6095" y="20675"/>
                </a:moveTo>
                <a:lnTo>
                  <a:pt x="8762" y="21005"/>
                </a:lnTo>
                <a:lnTo>
                  <a:pt x="11188" y="20281"/>
                </a:lnTo>
                <a:lnTo>
                  <a:pt x="12509" y="17183"/>
                </a:lnTo>
                <a:lnTo>
                  <a:pt x="11137" y="13881"/>
                </a:lnTo>
                <a:lnTo>
                  <a:pt x="13334" y="10172"/>
                </a:lnTo>
                <a:lnTo>
                  <a:pt x="14566" y="6807"/>
                </a:lnTo>
                <a:lnTo>
                  <a:pt x="14541" y="4025"/>
                </a:lnTo>
                <a:lnTo>
                  <a:pt x="12064" y="634"/>
                </a:lnTo>
                <a:lnTo>
                  <a:pt x="7442" y="0"/>
                </a:lnTo>
                <a:lnTo>
                  <a:pt x="4533" y="241"/>
                </a:lnTo>
                <a:lnTo>
                  <a:pt x="1968" y="1841"/>
                </a:lnTo>
                <a:lnTo>
                  <a:pt x="0" y="6032"/>
                </a:lnTo>
                <a:lnTo>
                  <a:pt x="2387" y="11010"/>
                </a:lnTo>
                <a:lnTo>
                  <a:pt x="5740" y="14744"/>
                </a:lnTo>
                <a:lnTo>
                  <a:pt x="4673" y="18021"/>
                </a:lnTo>
                <a:lnTo>
                  <a:pt x="6095" y="2067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164107" y="14799410"/>
            <a:ext cx="17106" cy="19291"/>
          </a:xfrm>
          <a:custGeom>
            <a:avLst/>
            <a:gdLst/>
            <a:ahLst/>
            <a:cxnLst/>
            <a:rect l="l" t="t" r="r" b="b"/>
            <a:pathLst>
              <a:path w="17106" h="19291">
                <a:moveTo>
                  <a:pt x="4737" y="507"/>
                </a:moveTo>
                <a:lnTo>
                  <a:pt x="1117" y="3759"/>
                </a:lnTo>
                <a:lnTo>
                  <a:pt x="482" y="7023"/>
                </a:lnTo>
                <a:lnTo>
                  <a:pt x="0" y="9804"/>
                </a:lnTo>
                <a:lnTo>
                  <a:pt x="1663" y="12052"/>
                </a:lnTo>
                <a:lnTo>
                  <a:pt x="5003" y="13411"/>
                </a:lnTo>
                <a:lnTo>
                  <a:pt x="8102" y="13601"/>
                </a:lnTo>
                <a:lnTo>
                  <a:pt x="9715" y="14833"/>
                </a:lnTo>
                <a:lnTo>
                  <a:pt x="10553" y="19291"/>
                </a:lnTo>
                <a:lnTo>
                  <a:pt x="14820" y="19291"/>
                </a:lnTo>
                <a:lnTo>
                  <a:pt x="17106" y="16370"/>
                </a:lnTo>
                <a:lnTo>
                  <a:pt x="17106" y="13627"/>
                </a:lnTo>
                <a:lnTo>
                  <a:pt x="14097" y="11366"/>
                </a:lnTo>
                <a:lnTo>
                  <a:pt x="14287" y="7162"/>
                </a:lnTo>
                <a:lnTo>
                  <a:pt x="13627" y="2362"/>
                </a:lnTo>
                <a:lnTo>
                  <a:pt x="11442" y="0"/>
                </a:lnTo>
                <a:lnTo>
                  <a:pt x="8102" y="228"/>
                </a:lnTo>
                <a:lnTo>
                  <a:pt x="4737" y="50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201553" y="14715455"/>
            <a:ext cx="18440" cy="17449"/>
          </a:xfrm>
          <a:custGeom>
            <a:avLst/>
            <a:gdLst/>
            <a:ahLst/>
            <a:cxnLst/>
            <a:rect l="l" t="t" r="r" b="b"/>
            <a:pathLst>
              <a:path w="18440" h="17449">
                <a:moveTo>
                  <a:pt x="444" y="3962"/>
                </a:moveTo>
                <a:lnTo>
                  <a:pt x="101" y="7632"/>
                </a:lnTo>
                <a:lnTo>
                  <a:pt x="0" y="9512"/>
                </a:lnTo>
                <a:lnTo>
                  <a:pt x="533" y="12750"/>
                </a:lnTo>
                <a:lnTo>
                  <a:pt x="5753" y="13639"/>
                </a:lnTo>
                <a:lnTo>
                  <a:pt x="7188" y="13461"/>
                </a:lnTo>
                <a:lnTo>
                  <a:pt x="11429" y="15608"/>
                </a:lnTo>
                <a:lnTo>
                  <a:pt x="14554" y="17449"/>
                </a:lnTo>
                <a:lnTo>
                  <a:pt x="16179" y="17310"/>
                </a:lnTo>
                <a:lnTo>
                  <a:pt x="18262" y="13830"/>
                </a:lnTo>
                <a:lnTo>
                  <a:pt x="18440" y="10883"/>
                </a:lnTo>
                <a:lnTo>
                  <a:pt x="13982" y="9245"/>
                </a:lnTo>
                <a:lnTo>
                  <a:pt x="13106" y="5206"/>
                </a:lnTo>
                <a:lnTo>
                  <a:pt x="11607" y="1612"/>
                </a:lnTo>
                <a:lnTo>
                  <a:pt x="6959" y="0"/>
                </a:lnTo>
                <a:lnTo>
                  <a:pt x="3721" y="304"/>
                </a:lnTo>
                <a:lnTo>
                  <a:pt x="444" y="396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109362" y="14896492"/>
            <a:ext cx="19723" cy="16357"/>
          </a:xfrm>
          <a:custGeom>
            <a:avLst/>
            <a:gdLst/>
            <a:ahLst/>
            <a:cxnLst/>
            <a:rect l="l" t="t" r="r" b="b"/>
            <a:pathLst>
              <a:path w="19723" h="16357">
                <a:moveTo>
                  <a:pt x="17043" y="2413"/>
                </a:moveTo>
                <a:lnTo>
                  <a:pt x="12763" y="2603"/>
                </a:lnTo>
                <a:lnTo>
                  <a:pt x="10401" y="3175"/>
                </a:lnTo>
                <a:lnTo>
                  <a:pt x="7404" y="2730"/>
                </a:lnTo>
                <a:lnTo>
                  <a:pt x="5029" y="0"/>
                </a:lnTo>
                <a:lnTo>
                  <a:pt x="2197" y="241"/>
                </a:lnTo>
                <a:lnTo>
                  <a:pt x="0" y="4241"/>
                </a:lnTo>
                <a:lnTo>
                  <a:pt x="736" y="7175"/>
                </a:lnTo>
                <a:lnTo>
                  <a:pt x="4813" y="8140"/>
                </a:lnTo>
                <a:lnTo>
                  <a:pt x="6108" y="12014"/>
                </a:lnTo>
                <a:lnTo>
                  <a:pt x="8039" y="15062"/>
                </a:lnTo>
                <a:lnTo>
                  <a:pt x="12611" y="16357"/>
                </a:lnTo>
                <a:lnTo>
                  <a:pt x="16446" y="16027"/>
                </a:lnTo>
                <a:lnTo>
                  <a:pt x="19723" y="11201"/>
                </a:lnTo>
                <a:lnTo>
                  <a:pt x="19583" y="4165"/>
                </a:lnTo>
                <a:lnTo>
                  <a:pt x="17043" y="241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231033" y="14725448"/>
            <a:ext cx="20548" cy="13893"/>
          </a:xfrm>
          <a:custGeom>
            <a:avLst/>
            <a:gdLst/>
            <a:ahLst/>
            <a:cxnLst/>
            <a:rect l="l" t="t" r="r" b="b"/>
            <a:pathLst>
              <a:path w="20548" h="13893">
                <a:moveTo>
                  <a:pt x="1320" y="13563"/>
                </a:moveTo>
                <a:lnTo>
                  <a:pt x="4000" y="13360"/>
                </a:lnTo>
                <a:lnTo>
                  <a:pt x="4978" y="13182"/>
                </a:lnTo>
                <a:lnTo>
                  <a:pt x="7810" y="12255"/>
                </a:lnTo>
                <a:lnTo>
                  <a:pt x="11531" y="13462"/>
                </a:lnTo>
                <a:lnTo>
                  <a:pt x="15100" y="13893"/>
                </a:lnTo>
                <a:lnTo>
                  <a:pt x="18453" y="12750"/>
                </a:lnTo>
                <a:lnTo>
                  <a:pt x="20548" y="8699"/>
                </a:lnTo>
                <a:lnTo>
                  <a:pt x="20243" y="5016"/>
                </a:lnTo>
                <a:lnTo>
                  <a:pt x="18618" y="2514"/>
                </a:lnTo>
                <a:lnTo>
                  <a:pt x="16040" y="0"/>
                </a:lnTo>
                <a:lnTo>
                  <a:pt x="12852" y="279"/>
                </a:lnTo>
                <a:lnTo>
                  <a:pt x="9639" y="2679"/>
                </a:lnTo>
                <a:lnTo>
                  <a:pt x="7035" y="5930"/>
                </a:lnTo>
                <a:lnTo>
                  <a:pt x="4279" y="5930"/>
                </a:lnTo>
                <a:lnTo>
                  <a:pt x="787" y="7200"/>
                </a:lnTo>
                <a:lnTo>
                  <a:pt x="0" y="9918"/>
                </a:lnTo>
                <a:lnTo>
                  <a:pt x="1320" y="1356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983810" y="14897971"/>
            <a:ext cx="114350" cy="36931"/>
          </a:xfrm>
          <a:custGeom>
            <a:avLst/>
            <a:gdLst/>
            <a:ahLst/>
            <a:cxnLst/>
            <a:rect l="l" t="t" r="r" b="b"/>
            <a:pathLst>
              <a:path w="114350" h="36931">
                <a:moveTo>
                  <a:pt x="85832" y="3570"/>
                </a:moveTo>
                <a:lnTo>
                  <a:pt x="74001" y="7460"/>
                </a:lnTo>
                <a:lnTo>
                  <a:pt x="61904" y="12352"/>
                </a:lnTo>
                <a:lnTo>
                  <a:pt x="49288" y="17919"/>
                </a:lnTo>
                <a:lnTo>
                  <a:pt x="45377" y="19634"/>
                </a:lnTo>
                <a:lnTo>
                  <a:pt x="40843" y="21793"/>
                </a:lnTo>
                <a:lnTo>
                  <a:pt x="36639" y="22174"/>
                </a:lnTo>
                <a:lnTo>
                  <a:pt x="32778" y="21120"/>
                </a:lnTo>
                <a:lnTo>
                  <a:pt x="26978" y="18791"/>
                </a:lnTo>
                <a:lnTo>
                  <a:pt x="14708" y="14741"/>
                </a:lnTo>
                <a:lnTo>
                  <a:pt x="2870" y="12141"/>
                </a:lnTo>
                <a:lnTo>
                  <a:pt x="1181" y="12280"/>
                </a:lnTo>
                <a:lnTo>
                  <a:pt x="0" y="15544"/>
                </a:lnTo>
                <a:lnTo>
                  <a:pt x="406" y="18770"/>
                </a:lnTo>
                <a:lnTo>
                  <a:pt x="3708" y="19205"/>
                </a:lnTo>
                <a:lnTo>
                  <a:pt x="15071" y="21249"/>
                </a:lnTo>
                <a:lnTo>
                  <a:pt x="28270" y="26708"/>
                </a:lnTo>
                <a:lnTo>
                  <a:pt x="33731" y="30276"/>
                </a:lnTo>
                <a:lnTo>
                  <a:pt x="39814" y="33985"/>
                </a:lnTo>
                <a:lnTo>
                  <a:pt x="47205" y="36283"/>
                </a:lnTo>
                <a:lnTo>
                  <a:pt x="49288" y="36880"/>
                </a:lnTo>
                <a:lnTo>
                  <a:pt x="53492" y="36931"/>
                </a:lnTo>
                <a:lnTo>
                  <a:pt x="57772" y="36525"/>
                </a:lnTo>
                <a:lnTo>
                  <a:pt x="62153" y="34721"/>
                </a:lnTo>
                <a:lnTo>
                  <a:pt x="67195" y="32664"/>
                </a:lnTo>
                <a:lnTo>
                  <a:pt x="70129" y="31470"/>
                </a:lnTo>
                <a:lnTo>
                  <a:pt x="73329" y="30137"/>
                </a:lnTo>
                <a:lnTo>
                  <a:pt x="76923" y="28930"/>
                </a:lnTo>
                <a:lnTo>
                  <a:pt x="81364" y="27189"/>
                </a:lnTo>
                <a:lnTo>
                  <a:pt x="93572" y="21851"/>
                </a:lnTo>
                <a:lnTo>
                  <a:pt x="105078" y="15407"/>
                </a:lnTo>
                <a:lnTo>
                  <a:pt x="114223" y="7772"/>
                </a:lnTo>
                <a:lnTo>
                  <a:pt x="114350" y="5003"/>
                </a:lnTo>
                <a:lnTo>
                  <a:pt x="111396" y="5321"/>
                </a:lnTo>
                <a:lnTo>
                  <a:pt x="99122" y="9144"/>
                </a:lnTo>
                <a:lnTo>
                  <a:pt x="87547" y="14961"/>
                </a:lnTo>
                <a:lnTo>
                  <a:pt x="76923" y="21640"/>
                </a:lnTo>
                <a:lnTo>
                  <a:pt x="70815" y="24714"/>
                </a:lnTo>
                <a:lnTo>
                  <a:pt x="63423" y="27978"/>
                </a:lnTo>
                <a:lnTo>
                  <a:pt x="55625" y="28676"/>
                </a:lnTo>
                <a:lnTo>
                  <a:pt x="50622" y="28676"/>
                </a:lnTo>
                <a:lnTo>
                  <a:pt x="46951" y="27711"/>
                </a:lnTo>
                <a:lnTo>
                  <a:pt x="47015" y="24510"/>
                </a:lnTo>
                <a:lnTo>
                  <a:pt x="50711" y="22796"/>
                </a:lnTo>
                <a:lnTo>
                  <a:pt x="56857" y="21945"/>
                </a:lnTo>
                <a:lnTo>
                  <a:pt x="58699" y="21894"/>
                </a:lnTo>
                <a:lnTo>
                  <a:pt x="64401" y="21399"/>
                </a:lnTo>
                <a:lnTo>
                  <a:pt x="71793" y="17538"/>
                </a:lnTo>
                <a:lnTo>
                  <a:pt x="80289" y="13030"/>
                </a:lnTo>
                <a:lnTo>
                  <a:pt x="84696" y="10731"/>
                </a:lnTo>
                <a:lnTo>
                  <a:pt x="89382" y="8254"/>
                </a:lnTo>
                <a:lnTo>
                  <a:pt x="94462" y="5892"/>
                </a:lnTo>
                <a:lnTo>
                  <a:pt x="98056" y="4025"/>
                </a:lnTo>
                <a:lnTo>
                  <a:pt x="101638" y="2933"/>
                </a:lnTo>
                <a:lnTo>
                  <a:pt x="105105" y="2666"/>
                </a:lnTo>
                <a:lnTo>
                  <a:pt x="106972" y="2552"/>
                </a:lnTo>
                <a:lnTo>
                  <a:pt x="111150" y="2120"/>
                </a:lnTo>
                <a:lnTo>
                  <a:pt x="111150" y="0"/>
                </a:lnTo>
                <a:lnTo>
                  <a:pt x="107289" y="114"/>
                </a:lnTo>
                <a:lnTo>
                  <a:pt x="103187" y="368"/>
                </a:lnTo>
                <a:lnTo>
                  <a:pt x="97648" y="1011"/>
                </a:lnTo>
                <a:lnTo>
                  <a:pt x="85832" y="357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030310" y="14919916"/>
            <a:ext cx="72415" cy="26085"/>
          </a:xfrm>
          <a:custGeom>
            <a:avLst/>
            <a:gdLst/>
            <a:ahLst/>
            <a:cxnLst/>
            <a:rect l="l" t="t" r="r" b="b"/>
            <a:pathLst>
              <a:path w="72415" h="26085">
                <a:moveTo>
                  <a:pt x="2717" y="18656"/>
                </a:moveTo>
                <a:lnTo>
                  <a:pt x="0" y="17945"/>
                </a:lnTo>
                <a:lnTo>
                  <a:pt x="202" y="18297"/>
                </a:lnTo>
                <a:lnTo>
                  <a:pt x="8789" y="24968"/>
                </a:lnTo>
                <a:lnTo>
                  <a:pt x="23736" y="26085"/>
                </a:lnTo>
                <a:lnTo>
                  <a:pt x="26746" y="25781"/>
                </a:lnTo>
                <a:lnTo>
                  <a:pt x="36907" y="22302"/>
                </a:lnTo>
                <a:lnTo>
                  <a:pt x="48959" y="17579"/>
                </a:lnTo>
                <a:lnTo>
                  <a:pt x="60309" y="12424"/>
                </a:lnTo>
                <a:lnTo>
                  <a:pt x="71056" y="6794"/>
                </a:lnTo>
                <a:lnTo>
                  <a:pt x="72415" y="4521"/>
                </a:lnTo>
                <a:lnTo>
                  <a:pt x="68986" y="4445"/>
                </a:lnTo>
                <a:lnTo>
                  <a:pt x="63665" y="4889"/>
                </a:lnTo>
                <a:lnTo>
                  <a:pt x="58166" y="7861"/>
                </a:lnTo>
                <a:lnTo>
                  <a:pt x="51790" y="11252"/>
                </a:lnTo>
                <a:lnTo>
                  <a:pt x="45300" y="14706"/>
                </a:lnTo>
                <a:lnTo>
                  <a:pt x="38011" y="18580"/>
                </a:lnTo>
                <a:lnTo>
                  <a:pt x="29019" y="20866"/>
                </a:lnTo>
                <a:lnTo>
                  <a:pt x="26377" y="18757"/>
                </a:lnTo>
                <a:lnTo>
                  <a:pt x="29514" y="16852"/>
                </a:lnTo>
                <a:lnTo>
                  <a:pt x="63449" y="2806"/>
                </a:lnTo>
                <a:lnTo>
                  <a:pt x="63220" y="0"/>
                </a:lnTo>
                <a:lnTo>
                  <a:pt x="60375" y="254"/>
                </a:lnTo>
                <a:lnTo>
                  <a:pt x="55613" y="647"/>
                </a:lnTo>
                <a:lnTo>
                  <a:pt x="48755" y="3848"/>
                </a:lnTo>
                <a:lnTo>
                  <a:pt x="40868" y="7632"/>
                </a:lnTo>
                <a:lnTo>
                  <a:pt x="33389" y="11107"/>
                </a:lnTo>
                <a:lnTo>
                  <a:pt x="21216" y="15953"/>
                </a:lnTo>
                <a:lnTo>
                  <a:pt x="9207" y="18580"/>
                </a:lnTo>
                <a:lnTo>
                  <a:pt x="5829" y="18859"/>
                </a:lnTo>
                <a:lnTo>
                  <a:pt x="2717" y="1865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015698" y="14884303"/>
            <a:ext cx="67462" cy="32994"/>
          </a:xfrm>
          <a:custGeom>
            <a:avLst/>
            <a:gdLst/>
            <a:ahLst/>
            <a:cxnLst/>
            <a:rect l="l" t="t" r="r" b="b"/>
            <a:pathLst>
              <a:path w="67462" h="32994">
                <a:moveTo>
                  <a:pt x="1003" y="31699"/>
                </a:moveTo>
                <a:lnTo>
                  <a:pt x="5422" y="32994"/>
                </a:lnTo>
                <a:lnTo>
                  <a:pt x="8978" y="32677"/>
                </a:lnTo>
                <a:lnTo>
                  <a:pt x="13017" y="31381"/>
                </a:lnTo>
                <a:lnTo>
                  <a:pt x="21704" y="26864"/>
                </a:lnTo>
                <a:lnTo>
                  <a:pt x="33190" y="21583"/>
                </a:lnTo>
                <a:lnTo>
                  <a:pt x="45796" y="16459"/>
                </a:lnTo>
                <a:lnTo>
                  <a:pt x="50088" y="14770"/>
                </a:lnTo>
                <a:lnTo>
                  <a:pt x="54190" y="13906"/>
                </a:lnTo>
                <a:lnTo>
                  <a:pt x="58064" y="13055"/>
                </a:lnTo>
                <a:lnTo>
                  <a:pt x="63004" y="11988"/>
                </a:lnTo>
                <a:lnTo>
                  <a:pt x="67462" y="9601"/>
                </a:lnTo>
                <a:lnTo>
                  <a:pt x="66725" y="6489"/>
                </a:lnTo>
                <a:lnTo>
                  <a:pt x="63093" y="7213"/>
                </a:lnTo>
                <a:lnTo>
                  <a:pt x="59905" y="8420"/>
                </a:lnTo>
                <a:lnTo>
                  <a:pt x="57099" y="9474"/>
                </a:lnTo>
                <a:lnTo>
                  <a:pt x="54470" y="10401"/>
                </a:lnTo>
                <a:lnTo>
                  <a:pt x="50838" y="11048"/>
                </a:lnTo>
                <a:lnTo>
                  <a:pt x="47243" y="11480"/>
                </a:lnTo>
                <a:lnTo>
                  <a:pt x="44627" y="12966"/>
                </a:lnTo>
                <a:lnTo>
                  <a:pt x="40004" y="15671"/>
                </a:lnTo>
                <a:lnTo>
                  <a:pt x="35864" y="17221"/>
                </a:lnTo>
                <a:lnTo>
                  <a:pt x="29502" y="18872"/>
                </a:lnTo>
                <a:lnTo>
                  <a:pt x="26809" y="19176"/>
                </a:lnTo>
                <a:lnTo>
                  <a:pt x="26200" y="16560"/>
                </a:lnTo>
                <a:lnTo>
                  <a:pt x="29768" y="14604"/>
                </a:lnTo>
                <a:lnTo>
                  <a:pt x="33172" y="13525"/>
                </a:lnTo>
                <a:lnTo>
                  <a:pt x="45973" y="9791"/>
                </a:lnTo>
                <a:lnTo>
                  <a:pt x="50622" y="6172"/>
                </a:lnTo>
                <a:lnTo>
                  <a:pt x="55486" y="4102"/>
                </a:lnTo>
                <a:lnTo>
                  <a:pt x="60426" y="3682"/>
                </a:lnTo>
                <a:lnTo>
                  <a:pt x="63233" y="1765"/>
                </a:lnTo>
                <a:lnTo>
                  <a:pt x="58508" y="0"/>
                </a:lnTo>
                <a:lnTo>
                  <a:pt x="55778" y="266"/>
                </a:lnTo>
                <a:lnTo>
                  <a:pt x="52158" y="533"/>
                </a:lnTo>
                <a:lnTo>
                  <a:pt x="47955" y="2133"/>
                </a:lnTo>
                <a:lnTo>
                  <a:pt x="42875" y="5105"/>
                </a:lnTo>
                <a:lnTo>
                  <a:pt x="39877" y="6730"/>
                </a:lnTo>
                <a:lnTo>
                  <a:pt x="37490" y="7200"/>
                </a:lnTo>
                <a:lnTo>
                  <a:pt x="33273" y="8000"/>
                </a:lnTo>
                <a:lnTo>
                  <a:pt x="29921" y="9524"/>
                </a:lnTo>
                <a:lnTo>
                  <a:pt x="25768" y="12318"/>
                </a:lnTo>
                <a:lnTo>
                  <a:pt x="22339" y="15405"/>
                </a:lnTo>
                <a:lnTo>
                  <a:pt x="18948" y="18364"/>
                </a:lnTo>
                <a:lnTo>
                  <a:pt x="12763" y="23736"/>
                </a:lnTo>
                <a:lnTo>
                  <a:pt x="7391" y="28473"/>
                </a:lnTo>
                <a:lnTo>
                  <a:pt x="520" y="29070"/>
                </a:lnTo>
                <a:lnTo>
                  <a:pt x="0" y="29108"/>
                </a:lnTo>
                <a:lnTo>
                  <a:pt x="1003" y="31699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189513" y="14820553"/>
            <a:ext cx="20612" cy="13754"/>
          </a:xfrm>
          <a:custGeom>
            <a:avLst/>
            <a:gdLst/>
            <a:ahLst/>
            <a:cxnLst/>
            <a:rect l="l" t="t" r="r" b="b"/>
            <a:pathLst>
              <a:path w="20612" h="13754">
                <a:moveTo>
                  <a:pt x="20612" y="8204"/>
                </a:moveTo>
                <a:lnTo>
                  <a:pt x="20472" y="4749"/>
                </a:lnTo>
                <a:lnTo>
                  <a:pt x="16916" y="0"/>
                </a:lnTo>
                <a:lnTo>
                  <a:pt x="13373" y="279"/>
                </a:lnTo>
                <a:lnTo>
                  <a:pt x="10833" y="1409"/>
                </a:lnTo>
                <a:lnTo>
                  <a:pt x="8140" y="3746"/>
                </a:lnTo>
                <a:lnTo>
                  <a:pt x="5067" y="3454"/>
                </a:lnTo>
                <a:lnTo>
                  <a:pt x="1231" y="3619"/>
                </a:lnTo>
                <a:lnTo>
                  <a:pt x="0" y="7759"/>
                </a:lnTo>
                <a:lnTo>
                  <a:pt x="2476" y="10896"/>
                </a:lnTo>
                <a:lnTo>
                  <a:pt x="5829" y="10337"/>
                </a:lnTo>
                <a:lnTo>
                  <a:pt x="8648" y="10934"/>
                </a:lnTo>
                <a:lnTo>
                  <a:pt x="11684" y="13436"/>
                </a:lnTo>
                <a:lnTo>
                  <a:pt x="14986" y="13754"/>
                </a:lnTo>
                <a:lnTo>
                  <a:pt x="18681" y="12001"/>
                </a:lnTo>
                <a:lnTo>
                  <a:pt x="20612" y="820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102145" y="14826689"/>
            <a:ext cx="75806" cy="68884"/>
          </a:xfrm>
          <a:custGeom>
            <a:avLst/>
            <a:gdLst/>
            <a:ahLst/>
            <a:cxnLst/>
            <a:rect l="l" t="t" r="r" b="b"/>
            <a:pathLst>
              <a:path w="75806" h="68884">
                <a:moveTo>
                  <a:pt x="27203" y="48742"/>
                </a:moveTo>
                <a:lnTo>
                  <a:pt x="28448" y="46113"/>
                </a:lnTo>
                <a:lnTo>
                  <a:pt x="34534" y="38113"/>
                </a:lnTo>
                <a:lnTo>
                  <a:pt x="44325" y="29114"/>
                </a:lnTo>
                <a:lnTo>
                  <a:pt x="55575" y="20243"/>
                </a:lnTo>
                <a:lnTo>
                  <a:pt x="56799" y="19328"/>
                </a:lnTo>
                <a:lnTo>
                  <a:pt x="67740" y="9223"/>
                </a:lnTo>
                <a:lnTo>
                  <a:pt x="72656" y="0"/>
                </a:lnTo>
                <a:lnTo>
                  <a:pt x="70434" y="101"/>
                </a:lnTo>
                <a:lnTo>
                  <a:pt x="65608" y="4305"/>
                </a:lnTo>
                <a:lnTo>
                  <a:pt x="60820" y="8229"/>
                </a:lnTo>
                <a:lnTo>
                  <a:pt x="56362" y="11874"/>
                </a:lnTo>
                <a:lnTo>
                  <a:pt x="48213" y="18557"/>
                </a:lnTo>
                <a:lnTo>
                  <a:pt x="38564" y="27256"/>
                </a:lnTo>
                <a:lnTo>
                  <a:pt x="31305" y="35826"/>
                </a:lnTo>
                <a:lnTo>
                  <a:pt x="27180" y="41033"/>
                </a:lnTo>
                <a:lnTo>
                  <a:pt x="17452" y="50381"/>
                </a:lnTo>
                <a:lnTo>
                  <a:pt x="8724" y="56819"/>
                </a:lnTo>
                <a:lnTo>
                  <a:pt x="4648" y="59613"/>
                </a:lnTo>
                <a:lnTo>
                  <a:pt x="1752" y="61671"/>
                </a:lnTo>
                <a:lnTo>
                  <a:pt x="0" y="64884"/>
                </a:lnTo>
                <a:lnTo>
                  <a:pt x="584" y="68211"/>
                </a:lnTo>
                <a:lnTo>
                  <a:pt x="3581" y="68884"/>
                </a:lnTo>
                <a:lnTo>
                  <a:pt x="4572" y="68834"/>
                </a:lnTo>
                <a:lnTo>
                  <a:pt x="7342" y="66210"/>
                </a:lnTo>
                <a:lnTo>
                  <a:pt x="15573" y="59265"/>
                </a:lnTo>
                <a:lnTo>
                  <a:pt x="30073" y="54317"/>
                </a:lnTo>
                <a:lnTo>
                  <a:pt x="31865" y="53448"/>
                </a:lnTo>
                <a:lnTo>
                  <a:pt x="41346" y="47748"/>
                </a:lnTo>
                <a:lnTo>
                  <a:pt x="51480" y="39871"/>
                </a:lnTo>
                <a:lnTo>
                  <a:pt x="62369" y="29730"/>
                </a:lnTo>
                <a:lnTo>
                  <a:pt x="63105" y="29095"/>
                </a:lnTo>
                <a:lnTo>
                  <a:pt x="72659" y="18110"/>
                </a:lnTo>
                <a:lnTo>
                  <a:pt x="75806" y="7416"/>
                </a:lnTo>
                <a:lnTo>
                  <a:pt x="75806" y="3416"/>
                </a:lnTo>
                <a:lnTo>
                  <a:pt x="75107" y="2933"/>
                </a:lnTo>
                <a:lnTo>
                  <a:pt x="73440" y="6379"/>
                </a:lnTo>
                <a:lnTo>
                  <a:pt x="66566" y="16281"/>
                </a:lnTo>
                <a:lnTo>
                  <a:pt x="56235" y="25476"/>
                </a:lnTo>
                <a:lnTo>
                  <a:pt x="52216" y="28166"/>
                </a:lnTo>
                <a:lnTo>
                  <a:pt x="42907" y="36176"/>
                </a:lnTo>
                <a:lnTo>
                  <a:pt x="33743" y="46558"/>
                </a:lnTo>
                <a:lnTo>
                  <a:pt x="30175" y="49314"/>
                </a:lnTo>
                <a:lnTo>
                  <a:pt x="27203" y="4874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129141" y="14846409"/>
            <a:ext cx="60223" cy="41770"/>
          </a:xfrm>
          <a:custGeom>
            <a:avLst/>
            <a:gdLst/>
            <a:ahLst/>
            <a:cxnLst/>
            <a:rect l="l" t="t" r="r" b="b"/>
            <a:pathLst>
              <a:path w="60223" h="41770">
                <a:moveTo>
                  <a:pt x="25768" y="35102"/>
                </a:moveTo>
                <a:lnTo>
                  <a:pt x="25184" y="35407"/>
                </a:lnTo>
                <a:lnTo>
                  <a:pt x="22402" y="33616"/>
                </a:lnTo>
                <a:lnTo>
                  <a:pt x="25158" y="30899"/>
                </a:lnTo>
                <a:lnTo>
                  <a:pt x="27990" y="28740"/>
                </a:lnTo>
                <a:lnTo>
                  <a:pt x="36742" y="21911"/>
                </a:lnTo>
                <a:lnTo>
                  <a:pt x="45828" y="13167"/>
                </a:lnTo>
                <a:lnTo>
                  <a:pt x="53365" y="2082"/>
                </a:lnTo>
                <a:lnTo>
                  <a:pt x="51816" y="0"/>
                </a:lnTo>
                <a:lnTo>
                  <a:pt x="48806" y="1625"/>
                </a:lnTo>
                <a:lnTo>
                  <a:pt x="42982" y="9185"/>
                </a:lnTo>
                <a:lnTo>
                  <a:pt x="35037" y="17902"/>
                </a:lnTo>
                <a:lnTo>
                  <a:pt x="25541" y="26001"/>
                </a:lnTo>
                <a:lnTo>
                  <a:pt x="14020" y="33145"/>
                </a:lnTo>
                <a:lnTo>
                  <a:pt x="0" y="39001"/>
                </a:lnTo>
                <a:lnTo>
                  <a:pt x="469" y="41770"/>
                </a:lnTo>
                <a:lnTo>
                  <a:pt x="3073" y="41605"/>
                </a:lnTo>
                <a:lnTo>
                  <a:pt x="5676" y="41440"/>
                </a:lnTo>
                <a:lnTo>
                  <a:pt x="10985" y="41224"/>
                </a:lnTo>
                <a:lnTo>
                  <a:pt x="13716" y="41084"/>
                </a:lnTo>
                <a:lnTo>
                  <a:pt x="16421" y="40855"/>
                </a:lnTo>
                <a:lnTo>
                  <a:pt x="21386" y="40449"/>
                </a:lnTo>
                <a:lnTo>
                  <a:pt x="25400" y="39700"/>
                </a:lnTo>
                <a:lnTo>
                  <a:pt x="28943" y="38595"/>
                </a:lnTo>
                <a:lnTo>
                  <a:pt x="31878" y="36684"/>
                </a:lnTo>
                <a:lnTo>
                  <a:pt x="40840" y="29273"/>
                </a:lnTo>
                <a:lnTo>
                  <a:pt x="51092" y="18541"/>
                </a:lnTo>
                <a:lnTo>
                  <a:pt x="57429" y="12331"/>
                </a:lnTo>
                <a:lnTo>
                  <a:pt x="60223" y="7238"/>
                </a:lnTo>
                <a:lnTo>
                  <a:pt x="59296" y="3454"/>
                </a:lnTo>
                <a:lnTo>
                  <a:pt x="57315" y="2971"/>
                </a:lnTo>
                <a:lnTo>
                  <a:pt x="53396" y="8587"/>
                </a:lnTo>
                <a:lnTo>
                  <a:pt x="45325" y="18278"/>
                </a:lnTo>
                <a:lnTo>
                  <a:pt x="36112" y="27136"/>
                </a:lnTo>
                <a:lnTo>
                  <a:pt x="25768" y="3510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117114" y="14819927"/>
            <a:ext cx="36461" cy="54190"/>
          </a:xfrm>
          <a:custGeom>
            <a:avLst/>
            <a:gdLst/>
            <a:ahLst/>
            <a:cxnLst/>
            <a:rect l="l" t="t" r="r" b="b"/>
            <a:pathLst>
              <a:path w="36461" h="54190">
                <a:moveTo>
                  <a:pt x="965" y="54190"/>
                </a:moveTo>
                <a:lnTo>
                  <a:pt x="4902" y="52057"/>
                </a:lnTo>
                <a:lnTo>
                  <a:pt x="7975" y="48958"/>
                </a:lnTo>
                <a:lnTo>
                  <a:pt x="10439" y="44653"/>
                </a:lnTo>
                <a:lnTo>
                  <a:pt x="15786" y="36004"/>
                </a:lnTo>
                <a:lnTo>
                  <a:pt x="20408" y="30568"/>
                </a:lnTo>
                <a:lnTo>
                  <a:pt x="25272" y="26822"/>
                </a:lnTo>
                <a:lnTo>
                  <a:pt x="30467" y="22783"/>
                </a:lnTo>
                <a:lnTo>
                  <a:pt x="33362" y="18910"/>
                </a:lnTo>
                <a:lnTo>
                  <a:pt x="33959" y="15506"/>
                </a:lnTo>
                <a:lnTo>
                  <a:pt x="33642" y="12407"/>
                </a:lnTo>
                <a:lnTo>
                  <a:pt x="31077" y="14275"/>
                </a:lnTo>
                <a:lnTo>
                  <a:pt x="22562" y="23048"/>
                </a:lnTo>
                <a:lnTo>
                  <a:pt x="14465" y="33591"/>
                </a:lnTo>
                <a:lnTo>
                  <a:pt x="11429" y="36296"/>
                </a:lnTo>
                <a:lnTo>
                  <a:pt x="8877" y="35306"/>
                </a:lnTo>
                <a:lnTo>
                  <a:pt x="9893" y="32575"/>
                </a:lnTo>
                <a:lnTo>
                  <a:pt x="18326" y="22885"/>
                </a:lnTo>
                <a:lnTo>
                  <a:pt x="21945" y="18770"/>
                </a:lnTo>
                <a:lnTo>
                  <a:pt x="25399" y="15455"/>
                </a:lnTo>
                <a:lnTo>
                  <a:pt x="28219" y="12763"/>
                </a:lnTo>
                <a:lnTo>
                  <a:pt x="33172" y="8051"/>
                </a:lnTo>
                <a:lnTo>
                  <a:pt x="36461" y="4914"/>
                </a:lnTo>
                <a:lnTo>
                  <a:pt x="36334" y="1435"/>
                </a:lnTo>
                <a:lnTo>
                  <a:pt x="34937" y="0"/>
                </a:lnTo>
                <a:lnTo>
                  <a:pt x="31163" y="4311"/>
                </a:lnTo>
                <a:lnTo>
                  <a:pt x="22715" y="12916"/>
                </a:lnTo>
                <a:lnTo>
                  <a:pt x="12141" y="22504"/>
                </a:lnTo>
                <a:lnTo>
                  <a:pt x="7124" y="26352"/>
                </a:lnTo>
                <a:lnTo>
                  <a:pt x="4152" y="31038"/>
                </a:lnTo>
                <a:lnTo>
                  <a:pt x="2666" y="37312"/>
                </a:lnTo>
                <a:lnTo>
                  <a:pt x="1803" y="44132"/>
                </a:lnTo>
                <a:lnTo>
                  <a:pt x="965" y="48780"/>
                </a:lnTo>
                <a:lnTo>
                  <a:pt x="0" y="51409"/>
                </a:lnTo>
                <a:lnTo>
                  <a:pt x="965" y="5419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181092" y="14740572"/>
            <a:ext cx="46126" cy="86652"/>
          </a:xfrm>
          <a:custGeom>
            <a:avLst/>
            <a:gdLst/>
            <a:ahLst/>
            <a:cxnLst/>
            <a:rect l="l" t="t" r="r" b="b"/>
            <a:pathLst>
              <a:path w="46126" h="86652">
                <a:moveTo>
                  <a:pt x="660" y="82232"/>
                </a:moveTo>
                <a:lnTo>
                  <a:pt x="0" y="83185"/>
                </a:lnTo>
                <a:lnTo>
                  <a:pt x="2247" y="86652"/>
                </a:lnTo>
                <a:lnTo>
                  <a:pt x="5016" y="85051"/>
                </a:lnTo>
                <a:lnTo>
                  <a:pt x="10236" y="79819"/>
                </a:lnTo>
                <a:lnTo>
                  <a:pt x="12839" y="75222"/>
                </a:lnTo>
                <a:lnTo>
                  <a:pt x="16243" y="68884"/>
                </a:lnTo>
                <a:lnTo>
                  <a:pt x="17627" y="65722"/>
                </a:lnTo>
                <a:lnTo>
                  <a:pt x="20269" y="63461"/>
                </a:lnTo>
                <a:lnTo>
                  <a:pt x="23101" y="61099"/>
                </a:lnTo>
                <a:lnTo>
                  <a:pt x="27914" y="56959"/>
                </a:lnTo>
                <a:lnTo>
                  <a:pt x="29819" y="54216"/>
                </a:lnTo>
                <a:lnTo>
                  <a:pt x="31118" y="51765"/>
                </a:lnTo>
                <a:lnTo>
                  <a:pt x="37567" y="38221"/>
                </a:lnTo>
                <a:lnTo>
                  <a:pt x="42197" y="25758"/>
                </a:lnTo>
                <a:lnTo>
                  <a:pt x="45039" y="14307"/>
                </a:lnTo>
                <a:lnTo>
                  <a:pt x="46126" y="3797"/>
                </a:lnTo>
                <a:lnTo>
                  <a:pt x="46012" y="127"/>
                </a:lnTo>
                <a:lnTo>
                  <a:pt x="45224" y="0"/>
                </a:lnTo>
                <a:lnTo>
                  <a:pt x="43002" y="2768"/>
                </a:lnTo>
                <a:lnTo>
                  <a:pt x="39509" y="9512"/>
                </a:lnTo>
                <a:lnTo>
                  <a:pt x="36804" y="17868"/>
                </a:lnTo>
                <a:lnTo>
                  <a:pt x="34188" y="26009"/>
                </a:lnTo>
                <a:lnTo>
                  <a:pt x="31260" y="34829"/>
                </a:lnTo>
                <a:lnTo>
                  <a:pt x="26496" y="46972"/>
                </a:lnTo>
                <a:lnTo>
                  <a:pt x="20485" y="57378"/>
                </a:lnTo>
                <a:lnTo>
                  <a:pt x="19469" y="58331"/>
                </a:lnTo>
                <a:lnTo>
                  <a:pt x="16802" y="57899"/>
                </a:lnTo>
                <a:lnTo>
                  <a:pt x="17360" y="55041"/>
                </a:lnTo>
                <a:lnTo>
                  <a:pt x="19532" y="48755"/>
                </a:lnTo>
                <a:lnTo>
                  <a:pt x="22555" y="42214"/>
                </a:lnTo>
                <a:lnTo>
                  <a:pt x="25793" y="35306"/>
                </a:lnTo>
                <a:lnTo>
                  <a:pt x="27407" y="31773"/>
                </a:lnTo>
                <a:lnTo>
                  <a:pt x="32459" y="20220"/>
                </a:lnTo>
                <a:lnTo>
                  <a:pt x="36880" y="8102"/>
                </a:lnTo>
                <a:lnTo>
                  <a:pt x="37579" y="5676"/>
                </a:lnTo>
                <a:lnTo>
                  <a:pt x="34886" y="7099"/>
                </a:lnTo>
                <a:lnTo>
                  <a:pt x="30918" y="12574"/>
                </a:lnTo>
                <a:lnTo>
                  <a:pt x="24637" y="23938"/>
                </a:lnTo>
                <a:lnTo>
                  <a:pt x="19287" y="36131"/>
                </a:lnTo>
                <a:lnTo>
                  <a:pt x="14820" y="47663"/>
                </a:lnTo>
                <a:lnTo>
                  <a:pt x="12585" y="53530"/>
                </a:lnTo>
                <a:lnTo>
                  <a:pt x="11100" y="60545"/>
                </a:lnTo>
                <a:lnTo>
                  <a:pt x="6721" y="73243"/>
                </a:lnTo>
                <a:lnTo>
                  <a:pt x="660" y="82232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181025" y="14746309"/>
            <a:ext cx="27355" cy="57264"/>
          </a:xfrm>
          <a:custGeom>
            <a:avLst/>
            <a:gdLst/>
            <a:ahLst/>
            <a:cxnLst/>
            <a:rect l="l" t="t" r="r" b="b"/>
            <a:pathLst>
              <a:path w="27355" h="57264">
                <a:moveTo>
                  <a:pt x="24100" y="12594"/>
                </a:moveTo>
                <a:lnTo>
                  <a:pt x="27355" y="3263"/>
                </a:lnTo>
                <a:lnTo>
                  <a:pt x="26707" y="520"/>
                </a:lnTo>
                <a:lnTo>
                  <a:pt x="23570" y="1701"/>
                </a:lnTo>
                <a:lnTo>
                  <a:pt x="20827" y="4889"/>
                </a:lnTo>
                <a:lnTo>
                  <a:pt x="18833" y="10731"/>
                </a:lnTo>
                <a:lnTo>
                  <a:pt x="16420" y="17462"/>
                </a:lnTo>
                <a:lnTo>
                  <a:pt x="14121" y="23939"/>
                </a:lnTo>
                <a:lnTo>
                  <a:pt x="11569" y="31165"/>
                </a:lnTo>
                <a:lnTo>
                  <a:pt x="7924" y="37388"/>
                </a:lnTo>
                <a:lnTo>
                  <a:pt x="6666" y="39115"/>
                </a:lnTo>
                <a:lnTo>
                  <a:pt x="4126" y="37630"/>
                </a:lnTo>
                <a:lnTo>
                  <a:pt x="4634" y="34988"/>
                </a:lnTo>
                <a:lnTo>
                  <a:pt x="6260" y="31407"/>
                </a:lnTo>
                <a:lnTo>
                  <a:pt x="6971" y="29641"/>
                </a:lnTo>
                <a:lnTo>
                  <a:pt x="8864" y="26860"/>
                </a:lnTo>
                <a:lnTo>
                  <a:pt x="10680" y="24282"/>
                </a:lnTo>
                <a:lnTo>
                  <a:pt x="12699" y="21374"/>
                </a:lnTo>
                <a:lnTo>
                  <a:pt x="14172" y="14706"/>
                </a:lnTo>
                <a:lnTo>
                  <a:pt x="15087" y="8762"/>
                </a:lnTo>
                <a:lnTo>
                  <a:pt x="16496" y="6108"/>
                </a:lnTo>
                <a:lnTo>
                  <a:pt x="19913" y="1739"/>
                </a:lnTo>
                <a:lnTo>
                  <a:pt x="18185" y="0"/>
                </a:lnTo>
                <a:lnTo>
                  <a:pt x="15480" y="2941"/>
                </a:lnTo>
                <a:lnTo>
                  <a:pt x="8729" y="12411"/>
                </a:lnTo>
                <a:lnTo>
                  <a:pt x="3224" y="22912"/>
                </a:lnTo>
                <a:lnTo>
                  <a:pt x="0" y="34008"/>
                </a:lnTo>
                <a:lnTo>
                  <a:pt x="94" y="45265"/>
                </a:lnTo>
                <a:lnTo>
                  <a:pt x="4546" y="56248"/>
                </a:lnTo>
                <a:lnTo>
                  <a:pt x="6222" y="57264"/>
                </a:lnTo>
                <a:lnTo>
                  <a:pt x="7479" y="57188"/>
                </a:lnTo>
                <a:lnTo>
                  <a:pt x="8127" y="53009"/>
                </a:lnTo>
                <a:lnTo>
                  <a:pt x="8914" y="48082"/>
                </a:lnTo>
                <a:lnTo>
                  <a:pt x="9638" y="41986"/>
                </a:lnTo>
                <a:lnTo>
                  <a:pt x="11302" y="37083"/>
                </a:lnTo>
                <a:lnTo>
                  <a:pt x="14007" y="33096"/>
                </a:lnTo>
                <a:lnTo>
                  <a:pt x="18390" y="24820"/>
                </a:lnTo>
                <a:lnTo>
                  <a:pt x="24100" y="12594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203420" y="14757876"/>
            <a:ext cx="40081" cy="53213"/>
          </a:xfrm>
          <a:custGeom>
            <a:avLst/>
            <a:gdLst/>
            <a:ahLst/>
            <a:cxnLst/>
            <a:rect l="l" t="t" r="r" b="b"/>
            <a:pathLst>
              <a:path w="40081" h="53213">
                <a:moveTo>
                  <a:pt x="35255" y="13195"/>
                </a:moveTo>
                <a:lnTo>
                  <a:pt x="36906" y="8407"/>
                </a:lnTo>
                <a:lnTo>
                  <a:pt x="38811" y="3924"/>
                </a:lnTo>
                <a:lnTo>
                  <a:pt x="40081" y="952"/>
                </a:lnTo>
                <a:lnTo>
                  <a:pt x="39776" y="457"/>
                </a:lnTo>
                <a:lnTo>
                  <a:pt x="37172" y="1879"/>
                </a:lnTo>
                <a:lnTo>
                  <a:pt x="30764" y="12411"/>
                </a:lnTo>
                <a:lnTo>
                  <a:pt x="25895" y="24777"/>
                </a:lnTo>
                <a:lnTo>
                  <a:pt x="23177" y="32245"/>
                </a:lnTo>
                <a:lnTo>
                  <a:pt x="20777" y="38760"/>
                </a:lnTo>
                <a:lnTo>
                  <a:pt x="17729" y="40932"/>
                </a:lnTo>
                <a:lnTo>
                  <a:pt x="16738" y="41389"/>
                </a:lnTo>
                <a:lnTo>
                  <a:pt x="14198" y="40741"/>
                </a:lnTo>
                <a:lnTo>
                  <a:pt x="15938" y="37731"/>
                </a:lnTo>
                <a:lnTo>
                  <a:pt x="19964" y="32715"/>
                </a:lnTo>
                <a:lnTo>
                  <a:pt x="22199" y="26682"/>
                </a:lnTo>
                <a:lnTo>
                  <a:pt x="24320" y="20802"/>
                </a:lnTo>
                <a:lnTo>
                  <a:pt x="26504" y="14782"/>
                </a:lnTo>
                <a:lnTo>
                  <a:pt x="28765" y="8585"/>
                </a:lnTo>
                <a:lnTo>
                  <a:pt x="33045" y="3530"/>
                </a:lnTo>
                <a:lnTo>
                  <a:pt x="34937" y="787"/>
                </a:lnTo>
                <a:lnTo>
                  <a:pt x="34556" y="0"/>
                </a:lnTo>
                <a:lnTo>
                  <a:pt x="30891" y="1889"/>
                </a:lnTo>
                <a:lnTo>
                  <a:pt x="23079" y="10207"/>
                </a:lnTo>
                <a:lnTo>
                  <a:pt x="18478" y="24282"/>
                </a:lnTo>
                <a:lnTo>
                  <a:pt x="15923" y="29916"/>
                </a:lnTo>
                <a:lnTo>
                  <a:pt x="9148" y="40417"/>
                </a:lnTo>
                <a:lnTo>
                  <a:pt x="0" y="50190"/>
                </a:lnTo>
                <a:lnTo>
                  <a:pt x="0" y="53213"/>
                </a:lnTo>
                <a:lnTo>
                  <a:pt x="965" y="53136"/>
                </a:lnTo>
                <a:lnTo>
                  <a:pt x="4356" y="51752"/>
                </a:lnTo>
                <a:lnTo>
                  <a:pt x="7937" y="50355"/>
                </a:lnTo>
                <a:lnTo>
                  <a:pt x="11430" y="49237"/>
                </a:lnTo>
                <a:lnTo>
                  <a:pt x="14668" y="48006"/>
                </a:lnTo>
                <a:lnTo>
                  <a:pt x="17322" y="46875"/>
                </a:lnTo>
                <a:lnTo>
                  <a:pt x="19862" y="45237"/>
                </a:lnTo>
                <a:lnTo>
                  <a:pt x="23647" y="40981"/>
                </a:lnTo>
                <a:lnTo>
                  <a:pt x="29493" y="29597"/>
                </a:lnTo>
                <a:lnTo>
                  <a:pt x="33807" y="17716"/>
                </a:lnTo>
                <a:lnTo>
                  <a:pt x="35255" y="1319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208302" y="14666366"/>
            <a:ext cx="15075" cy="48196"/>
          </a:xfrm>
          <a:custGeom>
            <a:avLst/>
            <a:gdLst/>
            <a:ahLst/>
            <a:cxnLst/>
            <a:rect l="l" t="t" r="r" b="b"/>
            <a:pathLst>
              <a:path w="15075" h="48196">
                <a:moveTo>
                  <a:pt x="9309" y="13220"/>
                </a:moveTo>
                <a:lnTo>
                  <a:pt x="8751" y="15811"/>
                </a:lnTo>
                <a:lnTo>
                  <a:pt x="7239" y="20408"/>
                </a:lnTo>
                <a:lnTo>
                  <a:pt x="7684" y="26543"/>
                </a:lnTo>
                <a:lnTo>
                  <a:pt x="10109" y="33997"/>
                </a:lnTo>
                <a:lnTo>
                  <a:pt x="9436" y="36703"/>
                </a:lnTo>
                <a:lnTo>
                  <a:pt x="6884" y="34798"/>
                </a:lnTo>
                <a:lnTo>
                  <a:pt x="3048" y="22364"/>
                </a:lnTo>
                <a:lnTo>
                  <a:pt x="4598" y="15722"/>
                </a:lnTo>
                <a:lnTo>
                  <a:pt x="5703" y="10883"/>
                </a:lnTo>
                <a:lnTo>
                  <a:pt x="6680" y="6642"/>
                </a:lnTo>
                <a:lnTo>
                  <a:pt x="7265" y="4013"/>
                </a:lnTo>
                <a:lnTo>
                  <a:pt x="3772" y="0"/>
                </a:lnTo>
                <a:lnTo>
                  <a:pt x="2248" y="1727"/>
                </a:lnTo>
                <a:lnTo>
                  <a:pt x="0" y="15599"/>
                </a:lnTo>
                <a:lnTo>
                  <a:pt x="381" y="28802"/>
                </a:lnTo>
                <a:lnTo>
                  <a:pt x="3987" y="39234"/>
                </a:lnTo>
                <a:lnTo>
                  <a:pt x="10859" y="47104"/>
                </a:lnTo>
                <a:lnTo>
                  <a:pt x="12840" y="48196"/>
                </a:lnTo>
                <a:lnTo>
                  <a:pt x="14021" y="46850"/>
                </a:lnTo>
                <a:lnTo>
                  <a:pt x="15075" y="44056"/>
                </a:lnTo>
                <a:lnTo>
                  <a:pt x="14808" y="41008"/>
                </a:lnTo>
                <a:lnTo>
                  <a:pt x="13297" y="37109"/>
                </a:lnTo>
                <a:lnTo>
                  <a:pt x="11951" y="31889"/>
                </a:lnTo>
                <a:lnTo>
                  <a:pt x="11735" y="27406"/>
                </a:lnTo>
                <a:lnTo>
                  <a:pt x="12573" y="23114"/>
                </a:lnTo>
                <a:lnTo>
                  <a:pt x="13818" y="13766"/>
                </a:lnTo>
                <a:lnTo>
                  <a:pt x="12345" y="10744"/>
                </a:lnTo>
                <a:lnTo>
                  <a:pt x="9157" y="10198"/>
                </a:lnTo>
                <a:lnTo>
                  <a:pt x="9309" y="1322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221056" y="14661836"/>
            <a:ext cx="22796" cy="76339"/>
          </a:xfrm>
          <a:custGeom>
            <a:avLst/>
            <a:gdLst/>
            <a:ahLst/>
            <a:cxnLst/>
            <a:rect l="l" t="t" r="r" b="b"/>
            <a:pathLst>
              <a:path w="22796" h="76339">
                <a:moveTo>
                  <a:pt x="0" y="72897"/>
                </a:moveTo>
                <a:lnTo>
                  <a:pt x="38" y="74942"/>
                </a:lnTo>
                <a:lnTo>
                  <a:pt x="2628" y="76339"/>
                </a:lnTo>
                <a:lnTo>
                  <a:pt x="3860" y="76212"/>
                </a:lnTo>
                <a:lnTo>
                  <a:pt x="5219" y="73050"/>
                </a:lnTo>
                <a:lnTo>
                  <a:pt x="4521" y="67462"/>
                </a:lnTo>
                <a:lnTo>
                  <a:pt x="5397" y="64909"/>
                </a:lnTo>
                <a:lnTo>
                  <a:pt x="6476" y="62661"/>
                </a:lnTo>
                <a:lnTo>
                  <a:pt x="7899" y="58153"/>
                </a:lnTo>
                <a:lnTo>
                  <a:pt x="10261" y="54584"/>
                </a:lnTo>
                <a:lnTo>
                  <a:pt x="12776" y="50749"/>
                </a:lnTo>
                <a:lnTo>
                  <a:pt x="14884" y="47548"/>
                </a:lnTo>
                <a:lnTo>
                  <a:pt x="17005" y="44195"/>
                </a:lnTo>
                <a:lnTo>
                  <a:pt x="19037" y="39890"/>
                </a:lnTo>
                <a:lnTo>
                  <a:pt x="19470" y="38589"/>
                </a:lnTo>
                <a:lnTo>
                  <a:pt x="22037" y="26900"/>
                </a:lnTo>
                <a:lnTo>
                  <a:pt x="22796" y="13258"/>
                </a:lnTo>
                <a:lnTo>
                  <a:pt x="22517" y="5295"/>
                </a:lnTo>
                <a:lnTo>
                  <a:pt x="21018" y="3340"/>
                </a:lnTo>
                <a:lnTo>
                  <a:pt x="17665" y="2603"/>
                </a:lnTo>
                <a:lnTo>
                  <a:pt x="18986" y="7607"/>
                </a:lnTo>
                <a:lnTo>
                  <a:pt x="18414" y="12915"/>
                </a:lnTo>
                <a:lnTo>
                  <a:pt x="15963" y="18211"/>
                </a:lnTo>
                <a:lnTo>
                  <a:pt x="13309" y="24752"/>
                </a:lnTo>
                <a:lnTo>
                  <a:pt x="12572" y="32308"/>
                </a:lnTo>
                <a:lnTo>
                  <a:pt x="13601" y="40728"/>
                </a:lnTo>
                <a:lnTo>
                  <a:pt x="13474" y="43345"/>
                </a:lnTo>
                <a:lnTo>
                  <a:pt x="9994" y="44272"/>
                </a:lnTo>
                <a:lnTo>
                  <a:pt x="8712" y="41605"/>
                </a:lnTo>
                <a:lnTo>
                  <a:pt x="8089" y="33527"/>
                </a:lnTo>
                <a:lnTo>
                  <a:pt x="8826" y="26149"/>
                </a:lnTo>
                <a:lnTo>
                  <a:pt x="11188" y="18846"/>
                </a:lnTo>
                <a:lnTo>
                  <a:pt x="14414" y="12979"/>
                </a:lnTo>
                <a:lnTo>
                  <a:pt x="15481" y="7492"/>
                </a:lnTo>
                <a:lnTo>
                  <a:pt x="14439" y="2387"/>
                </a:lnTo>
                <a:lnTo>
                  <a:pt x="12725" y="0"/>
                </a:lnTo>
                <a:lnTo>
                  <a:pt x="10015" y="2480"/>
                </a:lnTo>
                <a:lnTo>
                  <a:pt x="6389" y="10740"/>
                </a:lnTo>
                <a:lnTo>
                  <a:pt x="4491" y="23517"/>
                </a:lnTo>
                <a:lnTo>
                  <a:pt x="4254" y="41173"/>
                </a:lnTo>
                <a:lnTo>
                  <a:pt x="4660" y="47116"/>
                </a:lnTo>
                <a:lnTo>
                  <a:pt x="3454" y="52590"/>
                </a:lnTo>
                <a:lnTo>
                  <a:pt x="2197" y="58432"/>
                </a:lnTo>
                <a:lnTo>
                  <a:pt x="1219" y="63030"/>
                </a:lnTo>
                <a:lnTo>
                  <a:pt x="126" y="67754"/>
                </a:lnTo>
                <a:lnTo>
                  <a:pt x="0" y="7289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232851" y="14670863"/>
            <a:ext cx="26873" cy="54178"/>
          </a:xfrm>
          <a:custGeom>
            <a:avLst/>
            <a:gdLst/>
            <a:ahLst/>
            <a:cxnLst/>
            <a:rect l="l" t="t" r="r" b="b"/>
            <a:pathLst>
              <a:path w="26873" h="54178">
                <a:moveTo>
                  <a:pt x="23050" y="33680"/>
                </a:moveTo>
                <a:lnTo>
                  <a:pt x="24257" y="29438"/>
                </a:lnTo>
                <a:lnTo>
                  <a:pt x="24307" y="23418"/>
                </a:lnTo>
                <a:lnTo>
                  <a:pt x="23876" y="20040"/>
                </a:lnTo>
                <a:lnTo>
                  <a:pt x="24257" y="16865"/>
                </a:lnTo>
                <a:lnTo>
                  <a:pt x="25425" y="13893"/>
                </a:lnTo>
                <a:lnTo>
                  <a:pt x="26873" y="9512"/>
                </a:lnTo>
                <a:lnTo>
                  <a:pt x="25717" y="5029"/>
                </a:lnTo>
                <a:lnTo>
                  <a:pt x="21945" y="317"/>
                </a:lnTo>
                <a:lnTo>
                  <a:pt x="20256" y="0"/>
                </a:lnTo>
                <a:lnTo>
                  <a:pt x="21615" y="5499"/>
                </a:lnTo>
                <a:lnTo>
                  <a:pt x="22631" y="12115"/>
                </a:lnTo>
                <a:lnTo>
                  <a:pt x="20434" y="19773"/>
                </a:lnTo>
                <a:lnTo>
                  <a:pt x="18326" y="24142"/>
                </a:lnTo>
                <a:lnTo>
                  <a:pt x="17360" y="28321"/>
                </a:lnTo>
                <a:lnTo>
                  <a:pt x="17551" y="32854"/>
                </a:lnTo>
                <a:lnTo>
                  <a:pt x="17551" y="34607"/>
                </a:lnTo>
                <a:lnTo>
                  <a:pt x="14960" y="35344"/>
                </a:lnTo>
                <a:lnTo>
                  <a:pt x="14236" y="32677"/>
                </a:lnTo>
                <a:lnTo>
                  <a:pt x="16103" y="22682"/>
                </a:lnTo>
                <a:lnTo>
                  <a:pt x="18580" y="7759"/>
                </a:lnTo>
                <a:lnTo>
                  <a:pt x="19697" y="3314"/>
                </a:lnTo>
                <a:lnTo>
                  <a:pt x="18034" y="1612"/>
                </a:lnTo>
                <a:lnTo>
                  <a:pt x="15265" y="152"/>
                </a:lnTo>
                <a:lnTo>
                  <a:pt x="14770" y="2730"/>
                </a:lnTo>
                <a:lnTo>
                  <a:pt x="14625" y="10184"/>
                </a:lnTo>
                <a:lnTo>
                  <a:pt x="13423" y="25044"/>
                </a:lnTo>
                <a:lnTo>
                  <a:pt x="10998" y="32588"/>
                </a:lnTo>
                <a:lnTo>
                  <a:pt x="50" y="50800"/>
                </a:lnTo>
                <a:lnTo>
                  <a:pt x="0" y="54178"/>
                </a:lnTo>
                <a:lnTo>
                  <a:pt x="965" y="54114"/>
                </a:lnTo>
                <a:lnTo>
                  <a:pt x="5054" y="51447"/>
                </a:lnTo>
                <a:lnTo>
                  <a:pt x="20586" y="36182"/>
                </a:lnTo>
                <a:lnTo>
                  <a:pt x="23050" y="3368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369687" y="14468330"/>
            <a:ext cx="125056" cy="121386"/>
          </a:xfrm>
          <a:custGeom>
            <a:avLst/>
            <a:gdLst/>
            <a:ahLst/>
            <a:cxnLst/>
            <a:rect l="l" t="t" r="r" b="b"/>
            <a:pathLst>
              <a:path w="125056" h="121386">
                <a:moveTo>
                  <a:pt x="0" y="62445"/>
                </a:moveTo>
                <a:lnTo>
                  <a:pt x="1035" y="74992"/>
                </a:lnTo>
                <a:lnTo>
                  <a:pt x="5007" y="88522"/>
                </a:lnTo>
                <a:lnTo>
                  <a:pt x="11789" y="99940"/>
                </a:lnTo>
                <a:lnTo>
                  <a:pt x="21203" y="109090"/>
                </a:lnTo>
                <a:lnTo>
                  <a:pt x="33070" y="115818"/>
                </a:lnTo>
                <a:lnTo>
                  <a:pt x="47211" y="119968"/>
                </a:lnTo>
                <a:lnTo>
                  <a:pt x="63449" y="121386"/>
                </a:lnTo>
                <a:lnTo>
                  <a:pt x="76023" y="120470"/>
                </a:lnTo>
                <a:lnTo>
                  <a:pt x="89497" y="117522"/>
                </a:lnTo>
                <a:lnTo>
                  <a:pt x="101334" y="113068"/>
                </a:lnTo>
                <a:lnTo>
                  <a:pt x="110756" y="107657"/>
                </a:lnTo>
                <a:lnTo>
                  <a:pt x="110779" y="100856"/>
                </a:lnTo>
                <a:lnTo>
                  <a:pt x="111288" y="85983"/>
                </a:lnTo>
                <a:lnTo>
                  <a:pt x="112179" y="76428"/>
                </a:lnTo>
                <a:lnTo>
                  <a:pt x="125056" y="71551"/>
                </a:lnTo>
                <a:lnTo>
                  <a:pt x="122910" y="61417"/>
                </a:lnTo>
                <a:lnTo>
                  <a:pt x="68592" y="61417"/>
                </a:lnTo>
                <a:lnTo>
                  <a:pt x="66446" y="71551"/>
                </a:lnTo>
                <a:lnTo>
                  <a:pt x="71602" y="73418"/>
                </a:lnTo>
                <a:lnTo>
                  <a:pt x="77901" y="75869"/>
                </a:lnTo>
                <a:lnTo>
                  <a:pt x="81889" y="80772"/>
                </a:lnTo>
                <a:lnTo>
                  <a:pt x="82613" y="92633"/>
                </a:lnTo>
                <a:lnTo>
                  <a:pt x="82740" y="101587"/>
                </a:lnTo>
                <a:lnTo>
                  <a:pt x="78308" y="103187"/>
                </a:lnTo>
                <a:lnTo>
                  <a:pt x="73609" y="104038"/>
                </a:lnTo>
                <a:lnTo>
                  <a:pt x="67437" y="104038"/>
                </a:lnTo>
                <a:lnTo>
                  <a:pt x="60617" y="103474"/>
                </a:lnTo>
                <a:lnTo>
                  <a:pt x="48408" y="98807"/>
                </a:lnTo>
                <a:lnTo>
                  <a:pt x="39231" y="89744"/>
                </a:lnTo>
                <a:lnTo>
                  <a:pt x="33453" y="76673"/>
                </a:lnTo>
                <a:lnTo>
                  <a:pt x="31445" y="59982"/>
                </a:lnTo>
                <a:lnTo>
                  <a:pt x="31565" y="55599"/>
                </a:lnTo>
                <a:lnTo>
                  <a:pt x="33700" y="41764"/>
                </a:lnTo>
                <a:lnTo>
                  <a:pt x="38112" y="29967"/>
                </a:lnTo>
                <a:lnTo>
                  <a:pt x="44297" y="20231"/>
                </a:lnTo>
                <a:lnTo>
                  <a:pt x="48145" y="17627"/>
                </a:lnTo>
                <a:lnTo>
                  <a:pt x="55168" y="15621"/>
                </a:lnTo>
                <a:lnTo>
                  <a:pt x="71335" y="15621"/>
                </a:lnTo>
                <a:lnTo>
                  <a:pt x="78460" y="18199"/>
                </a:lnTo>
                <a:lnTo>
                  <a:pt x="83032" y="21539"/>
                </a:lnTo>
                <a:lnTo>
                  <a:pt x="84886" y="25146"/>
                </a:lnTo>
                <a:lnTo>
                  <a:pt x="87591" y="33807"/>
                </a:lnTo>
                <a:lnTo>
                  <a:pt x="89331" y="44246"/>
                </a:lnTo>
                <a:lnTo>
                  <a:pt x="93179" y="44792"/>
                </a:lnTo>
                <a:lnTo>
                  <a:pt x="102895" y="45085"/>
                </a:lnTo>
                <a:lnTo>
                  <a:pt x="107188" y="45085"/>
                </a:lnTo>
                <a:lnTo>
                  <a:pt x="110929" y="28407"/>
                </a:lnTo>
                <a:lnTo>
                  <a:pt x="113626" y="15189"/>
                </a:lnTo>
                <a:lnTo>
                  <a:pt x="110756" y="10121"/>
                </a:lnTo>
                <a:lnTo>
                  <a:pt x="105996" y="7826"/>
                </a:lnTo>
                <a:lnTo>
                  <a:pt x="94632" y="3717"/>
                </a:lnTo>
                <a:lnTo>
                  <a:pt x="81849" y="988"/>
                </a:lnTo>
                <a:lnTo>
                  <a:pt x="67894" y="0"/>
                </a:lnTo>
                <a:lnTo>
                  <a:pt x="63936" y="101"/>
                </a:lnTo>
                <a:lnTo>
                  <a:pt x="49418" y="2280"/>
                </a:lnTo>
                <a:lnTo>
                  <a:pt x="36015" y="7110"/>
                </a:lnTo>
                <a:lnTo>
                  <a:pt x="24136" y="14346"/>
                </a:lnTo>
                <a:lnTo>
                  <a:pt x="14188" y="23742"/>
                </a:lnTo>
                <a:lnTo>
                  <a:pt x="6577" y="35055"/>
                </a:lnTo>
                <a:lnTo>
                  <a:pt x="1712" y="48037"/>
                </a:lnTo>
                <a:lnTo>
                  <a:pt x="0" y="62445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10456" y="14468321"/>
            <a:ext cx="86789" cy="121399"/>
          </a:xfrm>
          <a:custGeom>
            <a:avLst/>
            <a:gdLst/>
            <a:ahLst/>
            <a:cxnLst/>
            <a:rect l="l" t="t" r="r" b="b"/>
            <a:pathLst>
              <a:path w="86789" h="121399">
                <a:moveTo>
                  <a:pt x="86624" y="88173"/>
                </a:moveTo>
                <a:lnTo>
                  <a:pt x="82892" y="97561"/>
                </a:lnTo>
                <a:lnTo>
                  <a:pt x="78587" y="101587"/>
                </a:lnTo>
                <a:lnTo>
                  <a:pt x="71462" y="104051"/>
                </a:lnTo>
                <a:lnTo>
                  <a:pt x="62877" y="104051"/>
                </a:lnTo>
                <a:lnTo>
                  <a:pt x="59902" y="103920"/>
                </a:lnTo>
                <a:lnTo>
                  <a:pt x="47893" y="100056"/>
                </a:lnTo>
                <a:lnTo>
                  <a:pt x="59169" y="121399"/>
                </a:lnTo>
                <a:lnTo>
                  <a:pt x="59673" y="121397"/>
                </a:lnTo>
                <a:lnTo>
                  <a:pt x="73812" y="119740"/>
                </a:lnTo>
                <a:lnTo>
                  <a:pt x="86789" y="115157"/>
                </a:lnTo>
                <a:lnTo>
                  <a:pt x="86624" y="88173"/>
                </a:lnTo>
                <a:close/>
              </a:path>
              <a:path w="86789" h="121399">
                <a:moveTo>
                  <a:pt x="47893" y="100056"/>
                </a:moveTo>
                <a:lnTo>
                  <a:pt x="38947" y="91217"/>
                </a:lnTo>
                <a:lnTo>
                  <a:pt x="33360" y="77926"/>
                </a:lnTo>
                <a:lnTo>
                  <a:pt x="31432" y="60705"/>
                </a:lnTo>
                <a:lnTo>
                  <a:pt x="31439" y="59590"/>
                </a:lnTo>
                <a:lnTo>
                  <a:pt x="32810" y="45195"/>
                </a:lnTo>
                <a:lnTo>
                  <a:pt x="36281" y="32846"/>
                </a:lnTo>
                <a:lnTo>
                  <a:pt x="41440" y="22986"/>
                </a:lnTo>
                <a:lnTo>
                  <a:pt x="46024" y="19659"/>
                </a:lnTo>
                <a:lnTo>
                  <a:pt x="52590" y="17792"/>
                </a:lnTo>
                <a:lnTo>
                  <a:pt x="59740" y="17792"/>
                </a:lnTo>
                <a:lnTo>
                  <a:pt x="64541" y="18104"/>
                </a:lnTo>
                <a:lnTo>
                  <a:pt x="76120" y="22561"/>
                </a:lnTo>
                <a:lnTo>
                  <a:pt x="83987" y="31966"/>
                </a:lnTo>
                <a:lnTo>
                  <a:pt x="88469" y="45887"/>
                </a:lnTo>
                <a:lnTo>
                  <a:pt x="89890" y="63893"/>
                </a:lnTo>
                <a:lnTo>
                  <a:pt x="89246" y="75024"/>
                </a:lnTo>
                <a:lnTo>
                  <a:pt x="86624" y="88173"/>
                </a:lnTo>
                <a:lnTo>
                  <a:pt x="86789" y="115157"/>
                </a:lnTo>
                <a:lnTo>
                  <a:pt x="98236" y="107903"/>
                </a:lnTo>
                <a:lnTo>
                  <a:pt x="107782" y="98229"/>
                </a:lnTo>
                <a:lnTo>
                  <a:pt x="115058" y="86389"/>
                </a:lnTo>
                <a:lnTo>
                  <a:pt x="119695" y="72637"/>
                </a:lnTo>
                <a:lnTo>
                  <a:pt x="121323" y="57226"/>
                </a:lnTo>
                <a:lnTo>
                  <a:pt x="121049" y="50715"/>
                </a:lnTo>
                <a:lnTo>
                  <a:pt x="118072" y="35967"/>
                </a:lnTo>
                <a:lnTo>
                  <a:pt x="112059" y="23498"/>
                </a:lnTo>
                <a:lnTo>
                  <a:pt x="103308" y="13487"/>
                </a:lnTo>
                <a:lnTo>
                  <a:pt x="92114" y="6113"/>
                </a:lnTo>
                <a:lnTo>
                  <a:pt x="78775" y="1558"/>
                </a:lnTo>
                <a:lnTo>
                  <a:pt x="63588" y="0"/>
                </a:lnTo>
                <a:lnTo>
                  <a:pt x="61974" y="19"/>
                </a:lnTo>
                <a:lnTo>
                  <a:pt x="48051" y="1857"/>
                </a:lnTo>
                <a:lnTo>
                  <a:pt x="35118" y="6523"/>
                </a:lnTo>
                <a:lnTo>
                  <a:pt x="23595" y="13786"/>
                </a:lnTo>
                <a:lnTo>
                  <a:pt x="13902" y="23412"/>
                </a:lnTo>
                <a:lnTo>
                  <a:pt x="6458" y="35172"/>
                </a:lnTo>
                <a:lnTo>
                  <a:pt x="1684" y="48831"/>
                </a:lnTo>
                <a:lnTo>
                  <a:pt x="0" y="64160"/>
                </a:lnTo>
                <a:lnTo>
                  <a:pt x="395" y="71862"/>
                </a:lnTo>
                <a:lnTo>
                  <a:pt x="3626" y="86283"/>
                </a:lnTo>
                <a:lnTo>
                  <a:pt x="9872" y="98467"/>
                </a:lnTo>
                <a:lnTo>
                  <a:pt x="18840" y="108242"/>
                </a:lnTo>
                <a:lnTo>
                  <a:pt x="30240" y="115437"/>
                </a:lnTo>
                <a:lnTo>
                  <a:pt x="43780" y="119880"/>
                </a:lnTo>
                <a:lnTo>
                  <a:pt x="59169" y="121399"/>
                </a:lnTo>
                <a:lnTo>
                  <a:pt x="47893" y="100056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42556" y="14512270"/>
            <a:ext cx="76060" cy="117639"/>
          </a:xfrm>
          <a:custGeom>
            <a:avLst/>
            <a:gdLst/>
            <a:ahLst/>
            <a:cxnLst/>
            <a:rect l="l" t="t" r="r" b="b"/>
            <a:pathLst>
              <a:path w="76060" h="117639">
                <a:moveTo>
                  <a:pt x="76060" y="0"/>
                </a:moveTo>
                <a:lnTo>
                  <a:pt x="71335" y="6642"/>
                </a:lnTo>
                <a:lnTo>
                  <a:pt x="66916" y="9982"/>
                </a:lnTo>
                <a:lnTo>
                  <a:pt x="44322" y="8953"/>
                </a:lnTo>
                <a:lnTo>
                  <a:pt x="44322" y="2311"/>
                </a:lnTo>
                <a:lnTo>
                  <a:pt x="40432" y="74893"/>
                </a:lnTo>
                <a:lnTo>
                  <a:pt x="53890" y="75602"/>
                </a:lnTo>
                <a:lnTo>
                  <a:pt x="55892" y="61531"/>
                </a:lnTo>
                <a:lnTo>
                  <a:pt x="49606" y="59982"/>
                </a:lnTo>
                <a:lnTo>
                  <a:pt x="47320" y="58077"/>
                </a:lnTo>
                <a:lnTo>
                  <a:pt x="46562" y="57052"/>
                </a:lnTo>
                <a:lnTo>
                  <a:pt x="44763" y="46128"/>
                </a:lnTo>
                <a:lnTo>
                  <a:pt x="44322" y="31216"/>
                </a:lnTo>
                <a:lnTo>
                  <a:pt x="44322" y="25438"/>
                </a:lnTo>
                <a:lnTo>
                  <a:pt x="75336" y="25438"/>
                </a:lnTo>
                <a:lnTo>
                  <a:pt x="76060" y="0"/>
                </a:lnTo>
                <a:close/>
              </a:path>
              <a:path w="76060" h="117639">
                <a:moveTo>
                  <a:pt x="2146" y="74574"/>
                </a:moveTo>
                <a:lnTo>
                  <a:pt x="29590" y="74574"/>
                </a:lnTo>
                <a:lnTo>
                  <a:pt x="40432" y="74893"/>
                </a:lnTo>
                <a:lnTo>
                  <a:pt x="44322" y="2311"/>
                </a:lnTo>
                <a:lnTo>
                  <a:pt x="44343" y="-1429"/>
                </a:lnTo>
                <a:lnTo>
                  <a:pt x="44847" y="-16333"/>
                </a:lnTo>
                <a:lnTo>
                  <a:pt x="45758" y="-25882"/>
                </a:lnTo>
                <a:lnTo>
                  <a:pt x="50457" y="-27165"/>
                </a:lnTo>
                <a:lnTo>
                  <a:pt x="54597" y="-27609"/>
                </a:lnTo>
                <a:lnTo>
                  <a:pt x="63601" y="-27609"/>
                </a:lnTo>
                <a:lnTo>
                  <a:pt x="69189" y="-26161"/>
                </a:lnTo>
                <a:lnTo>
                  <a:pt x="72186" y="-23698"/>
                </a:lnTo>
                <a:lnTo>
                  <a:pt x="74333" y="-20510"/>
                </a:lnTo>
                <a:lnTo>
                  <a:pt x="76060" y="-16192"/>
                </a:lnTo>
                <a:lnTo>
                  <a:pt x="76060" y="0"/>
                </a:lnTo>
                <a:lnTo>
                  <a:pt x="75336" y="25438"/>
                </a:lnTo>
                <a:lnTo>
                  <a:pt x="81470" y="31927"/>
                </a:lnTo>
                <a:lnTo>
                  <a:pt x="81470" y="48971"/>
                </a:lnTo>
                <a:lnTo>
                  <a:pt x="78765" y="55905"/>
                </a:lnTo>
                <a:lnTo>
                  <a:pt x="74472" y="59537"/>
                </a:lnTo>
                <a:lnTo>
                  <a:pt x="70764" y="60985"/>
                </a:lnTo>
                <a:lnTo>
                  <a:pt x="66471" y="61531"/>
                </a:lnTo>
                <a:lnTo>
                  <a:pt x="55892" y="61531"/>
                </a:lnTo>
                <a:lnTo>
                  <a:pt x="53890" y="75602"/>
                </a:lnTo>
                <a:lnTo>
                  <a:pt x="66179" y="75996"/>
                </a:lnTo>
                <a:lnTo>
                  <a:pt x="73597" y="75628"/>
                </a:lnTo>
                <a:lnTo>
                  <a:pt x="88333" y="72351"/>
                </a:lnTo>
                <a:lnTo>
                  <a:pt x="100426" y="65671"/>
                </a:lnTo>
                <a:lnTo>
                  <a:pt x="108610" y="55575"/>
                </a:lnTo>
                <a:lnTo>
                  <a:pt x="111620" y="42049"/>
                </a:lnTo>
                <a:lnTo>
                  <a:pt x="108513" y="29085"/>
                </a:lnTo>
                <a:lnTo>
                  <a:pt x="99592" y="19583"/>
                </a:lnTo>
                <a:lnTo>
                  <a:pt x="86893" y="14160"/>
                </a:lnTo>
                <a:lnTo>
                  <a:pt x="93666" y="10051"/>
                </a:lnTo>
                <a:lnTo>
                  <a:pt x="102577" y="523"/>
                </a:lnTo>
                <a:lnTo>
                  <a:pt x="106057" y="-12445"/>
                </a:lnTo>
                <a:lnTo>
                  <a:pt x="105818" y="-16347"/>
                </a:lnTo>
                <a:lnTo>
                  <a:pt x="101544" y="-27589"/>
                </a:lnTo>
                <a:lnTo>
                  <a:pt x="92263" y="-35655"/>
                </a:lnTo>
                <a:lnTo>
                  <a:pt x="78421" y="-40490"/>
                </a:lnTo>
                <a:lnTo>
                  <a:pt x="60464" y="-42036"/>
                </a:lnTo>
                <a:lnTo>
                  <a:pt x="54345" y="-41928"/>
                </a:lnTo>
                <a:lnTo>
                  <a:pt x="39789" y="-41398"/>
                </a:lnTo>
                <a:lnTo>
                  <a:pt x="28460" y="-41059"/>
                </a:lnTo>
                <a:lnTo>
                  <a:pt x="2146" y="-41059"/>
                </a:lnTo>
                <a:lnTo>
                  <a:pt x="0" y="-30924"/>
                </a:lnTo>
                <a:lnTo>
                  <a:pt x="5016" y="-29336"/>
                </a:lnTo>
                <a:lnTo>
                  <a:pt x="11734" y="-26314"/>
                </a:lnTo>
                <a:lnTo>
                  <a:pt x="13503" y="-23538"/>
                </a:lnTo>
                <a:lnTo>
                  <a:pt x="15311" y="-12598"/>
                </a:lnTo>
                <a:lnTo>
                  <a:pt x="15747" y="2311"/>
                </a:lnTo>
                <a:lnTo>
                  <a:pt x="15727" y="34936"/>
                </a:lnTo>
                <a:lnTo>
                  <a:pt x="15216" y="49840"/>
                </a:lnTo>
                <a:lnTo>
                  <a:pt x="14300" y="59397"/>
                </a:lnTo>
                <a:lnTo>
                  <a:pt x="0" y="64439"/>
                </a:lnTo>
                <a:lnTo>
                  <a:pt x="2146" y="74574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69252" y="14471218"/>
            <a:ext cx="60020" cy="115620"/>
          </a:xfrm>
          <a:custGeom>
            <a:avLst/>
            <a:gdLst/>
            <a:ahLst/>
            <a:cxnLst/>
            <a:rect l="l" t="t" r="r" b="b"/>
            <a:pathLst>
              <a:path w="60020" h="115620">
                <a:moveTo>
                  <a:pt x="57861" y="0"/>
                </a:moveTo>
                <a:lnTo>
                  <a:pt x="2120" y="0"/>
                </a:lnTo>
                <a:lnTo>
                  <a:pt x="0" y="10134"/>
                </a:lnTo>
                <a:lnTo>
                  <a:pt x="4991" y="11722"/>
                </a:lnTo>
                <a:lnTo>
                  <a:pt x="11734" y="14757"/>
                </a:lnTo>
                <a:lnTo>
                  <a:pt x="13475" y="17527"/>
                </a:lnTo>
                <a:lnTo>
                  <a:pt x="15279" y="28464"/>
                </a:lnTo>
                <a:lnTo>
                  <a:pt x="15709" y="43370"/>
                </a:lnTo>
                <a:lnTo>
                  <a:pt x="15689" y="75966"/>
                </a:lnTo>
                <a:lnTo>
                  <a:pt x="15183" y="90878"/>
                </a:lnTo>
                <a:lnTo>
                  <a:pt x="14287" y="100431"/>
                </a:lnTo>
                <a:lnTo>
                  <a:pt x="0" y="105498"/>
                </a:lnTo>
                <a:lnTo>
                  <a:pt x="2120" y="115620"/>
                </a:lnTo>
                <a:lnTo>
                  <a:pt x="57861" y="115620"/>
                </a:lnTo>
                <a:lnTo>
                  <a:pt x="60020" y="105498"/>
                </a:lnTo>
                <a:lnTo>
                  <a:pt x="55003" y="103924"/>
                </a:lnTo>
                <a:lnTo>
                  <a:pt x="48285" y="100876"/>
                </a:lnTo>
                <a:lnTo>
                  <a:pt x="46539" y="98110"/>
                </a:lnTo>
                <a:lnTo>
                  <a:pt x="44717" y="87162"/>
                </a:lnTo>
                <a:lnTo>
                  <a:pt x="44284" y="72263"/>
                </a:lnTo>
                <a:lnTo>
                  <a:pt x="44306" y="39613"/>
                </a:lnTo>
                <a:lnTo>
                  <a:pt x="44829" y="24722"/>
                </a:lnTo>
                <a:lnTo>
                  <a:pt x="45745" y="15163"/>
                </a:lnTo>
                <a:lnTo>
                  <a:pt x="60020" y="10134"/>
                </a:lnTo>
                <a:lnTo>
                  <a:pt x="57861" y="0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50709" y="14469795"/>
            <a:ext cx="103911" cy="117043"/>
          </a:xfrm>
          <a:custGeom>
            <a:avLst/>
            <a:gdLst/>
            <a:ahLst/>
            <a:cxnLst/>
            <a:rect l="l" t="t" r="r" b="b"/>
            <a:pathLst>
              <a:path w="103911" h="117043">
                <a:moveTo>
                  <a:pt x="2133" y="117043"/>
                </a:moveTo>
                <a:lnTo>
                  <a:pt x="103200" y="117043"/>
                </a:lnTo>
                <a:lnTo>
                  <a:pt x="103432" y="108192"/>
                </a:lnTo>
                <a:lnTo>
                  <a:pt x="103485" y="95413"/>
                </a:lnTo>
                <a:lnTo>
                  <a:pt x="103200" y="82943"/>
                </a:lnTo>
                <a:lnTo>
                  <a:pt x="99199" y="82219"/>
                </a:lnTo>
                <a:lnTo>
                  <a:pt x="89179" y="81775"/>
                </a:lnTo>
                <a:lnTo>
                  <a:pt x="84594" y="82054"/>
                </a:lnTo>
                <a:lnTo>
                  <a:pt x="78879" y="102158"/>
                </a:lnTo>
                <a:lnTo>
                  <a:pt x="74752" y="103022"/>
                </a:lnTo>
                <a:lnTo>
                  <a:pt x="68605" y="103581"/>
                </a:lnTo>
                <a:lnTo>
                  <a:pt x="57175" y="103581"/>
                </a:lnTo>
                <a:lnTo>
                  <a:pt x="50888" y="103022"/>
                </a:lnTo>
                <a:lnTo>
                  <a:pt x="47878" y="101015"/>
                </a:lnTo>
                <a:lnTo>
                  <a:pt x="46530" y="99534"/>
                </a:lnTo>
                <a:lnTo>
                  <a:pt x="44732" y="88586"/>
                </a:lnTo>
                <a:lnTo>
                  <a:pt x="44297" y="73685"/>
                </a:lnTo>
                <a:lnTo>
                  <a:pt x="44297" y="68033"/>
                </a:lnTo>
                <a:lnTo>
                  <a:pt x="79743" y="69354"/>
                </a:lnTo>
                <a:lnTo>
                  <a:pt x="80606" y="65023"/>
                </a:lnTo>
                <a:lnTo>
                  <a:pt x="81457" y="59969"/>
                </a:lnTo>
                <a:lnTo>
                  <a:pt x="82181" y="55625"/>
                </a:lnTo>
                <a:lnTo>
                  <a:pt x="78879" y="51295"/>
                </a:lnTo>
                <a:lnTo>
                  <a:pt x="44297" y="53301"/>
                </a:lnTo>
                <a:lnTo>
                  <a:pt x="44340" y="39337"/>
                </a:lnTo>
                <a:lnTo>
                  <a:pt x="44820" y="24941"/>
                </a:lnTo>
                <a:lnTo>
                  <a:pt x="45440" y="15151"/>
                </a:lnTo>
                <a:lnTo>
                  <a:pt x="49733" y="15011"/>
                </a:lnTo>
                <a:lnTo>
                  <a:pt x="54305" y="14858"/>
                </a:lnTo>
                <a:lnTo>
                  <a:pt x="65455" y="14858"/>
                </a:lnTo>
                <a:lnTo>
                  <a:pt x="72034" y="15443"/>
                </a:lnTo>
                <a:lnTo>
                  <a:pt x="76746" y="16319"/>
                </a:lnTo>
                <a:lnTo>
                  <a:pt x="81038" y="35534"/>
                </a:lnTo>
                <a:lnTo>
                  <a:pt x="85166" y="36258"/>
                </a:lnTo>
                <a:lnTo>
                  <a:pt x="94462" y="36677"/>
                </a:lnTo>
                <a:lnTo>
                  <a:pt x="98170" y="36385"/>
                </a:lnTo>
                <a:lnTo>
                  <a:pt x="98737" y="33839"/>
                </a:lnTo>
                <a:lnTo>
                  <a:pt x="101457" y="21004"/>
                </a:lnTo>
                <a:lnTo>
                  <a:pt x="103911" y="7924"/>
                </a:lnTo>
                <a:lnTo>
                  <a:pt x="102768" y="5765"/>
                </a:lnTo>
                <a:lnTo>
                  <a:pt x="100482" y="2285"/>
                </a:lnTo>
                <a:lnTo>
                  <a:pt x="98755" y="0"/>
                </a:lnTo>
                <a:lnTo>
                  <a:pt x="87923" y="589"/>
                </a:lnTo>
                <a:lnTo>
                  <a:pt x="75945" y="1036"/>
                </a:lnTo>
                <a:lnTo>
                  <a:pt x="62634" y="1321"/>
                </a:lnTo>
                <a:lnTo>
                  <a:pt x="2133" y="1422"/>
                </a:lnTo>
                <a:lnTo>
                  <a:pt x="0" y="11556"/>
                </a:lnTo>
                <a:lnTo>
                  <a:pt x="5003" y="13144"/>
                </a:lnTo>
                <a:lnTo>
                  <a:pt x="11163" y="15887"/>
                </a:lnTo>
                <a:lnTo>
                  <a:pt x="13296" y="18643"/>
                </a:lnTo>
                <a:lnTo>
                  <a:pt x="15285" y="29886"/>
                </a:lnTo>
                <a:lnTo>
                  <a:pt x="15709" y="44792"/>
                </a:lnTo>
                <a:lnTo>
                  <a:pt x="15689" y="77388"/>
                </a:lnTo>
                <a:lnTo>
                  <a:pt x="15190" y="92300"/>
                </a:lnTo>
                <a:lnTo>
                  <a:pt x="14300" y="101853"/>
                </a:lnTo>
                <a:lnTo>
                  <a:pt x="0" y="106921"/>
                </a:lnTo>
                <a:lnTo>
                  <a:pt x="2133" y="117043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75345" y="14470885"/>
            <a:ext cx="118186" cy="116598"/>
          </a:xfrm>
          <a:custGeom>
            <a:avLst/>
            <a:gdLst/>
            <a:ahLst/>
            <a:cxnLst/>
            <a:rect l="l" t="t" r="r" b="b"/>
            <a:pathLst>
              <a:path w="118186" h="116598">
                <a:moveTo>
                  <a:pt x="57861" y="115952"/>
                </a:moveTo>
                <a:lnTo>
                  <a:pt x="60007" y="105843"/>
                </a:lnTo>
                <a:lnTo>
                  <a:pt x="55016" y="104268"/>
                </a:lnTo>
                <a:lnTo>
                  <a:pt x="48285" y="101207"/>
                </a:lnTo>
                <a:lnTo>
                  <a:pt x="46519" y="98437"/>
                </a:lnTo>
                <a:lnTo>
                  <a:pt x="44722" y="87502"/>
                </a:lnTo>
                <a:lnTo>
                  <a:pt x="44297" y="72594"/>
                </a:lnTo>
                <a:lnTo>
                  <a:pt x="44297" y="69711"/>
                </a:lnTo>
                <a:lnTo>
                  <a:pt x="60312" y="69711"/>
                </a:lnTo>
                <a:lnTo>
                  <a:pt x="60862" y="70799"/>
                </a:lnTo>
                <a:lnTo>
                  <a:pt x="67437" y="54243"/>
                </a:lnTo>
                <a:lnTo>
                  <a:pt x="44297" y="53227"/>
                </a:lnTo>
                <a:lnTo>
                  <a:pt x="44297" y="43702"/>
                </a:lnTo>
                <a:lnTo>
                  <a:pt x="41061" y="0"/>
                </a:lnTo>
                <a:lnTo>
                  <a:pt x="29857" y="331"/>
                </a:lnTo>
                <a:lnTo>
                  <a:pt x="2133" y="331"/>
                </a:lnTo>
                <a:lnTo>
                  <a:pt x="0" y="10466"/>
                </a:lnTo>
                <a:lnTo>
                  <a:pt x="4991" y="12053"/>
                </a:lnTo>
                <a:lnTo>
                  <a:pt x="11709" y="15089"/>
                </a:lnTo>
                <a:lnTo>
                  <a:pt x="13481" y="17844"/>
                </a:lnTo>
                <a:lnTo>
                  <a:pt x="15284" y="28803"/>
                </a:lnTo>
                <a:lnTo>
                  <a:pt x="15709" y="43702"/>
                </a:lnTo>
                <a:lnTo>
                  <a:pt x="15689" y="76300"/>
                </a:lnTo>
                <a:lnTo>
                  <a:pt x="15180" y="91214"/>
                </a:lnTo>
                <a:lnTo>
                  <a:pt x="14300" y="100763"/>
                </a:lnTo>
                <a:lnTo>
                  <a:pt x="0" y="105843"/>
                </a:lnTo>
                <a:lnTo>
                  <a:pt x="2133" y="115952"/>
                </a:lnTo>
                <a:lnTo>
                  <a:pt x="57861" y="115952"/>
                </a:lnTo>
                <a:close/>
              </a:path>
              <a:path w="118186" h="116598">
                <a:moveTo>
                  <a:pt x="44318" y="39967"/>
                </a:moveTo>
                <a:lnTo>
                  <a:pt x="44822" y="25120"/>
                </a:lnTo>
                <a:lnTo>
                  <a:pt x="45707" y="15508"/>
                </a:lnTo>
                <a:lnTo>
                  <a:pt x="49580" y="14352"/>
                </a:lnTo>
                <a:lnTo>
                  <a:pt x="54444" y="13781"/>
                </a:lnTo>
                <a:lnTo>
                  <a:pt x="64731" y="13781"/>
                </a:lnTo>
                <a:lnTo>
                  <a:pt x="69443" y="15228"/>
                </a:lnTo>
                <a:lnTo>
                  <a:pt x="72885" y="17680"/>
                </a:lnTo>
                <a:lnTo>
                  <a:pt x="75171" y="21007"/>
                </a:lnTo>
                <a:lnTo>
                  <a:pt x="76746" y="25046"/>
                </a:lnTo>
                <a:lnTo>
                  <a:pt x="76746" y="42953"/>
                </a:lnTo>
                <a:lnTo>
                  <a:pt x="72313" y="50204"/>
                </a:lnTo>
                <a:lnTo>
                  <a:pt x="67437" y="54243"/>
                </a:lnTo>
                <a:lnTo>
                  <a:pt x="60862" y="70799"/>
                </a:lnTo>
                <a:lnTo>
                  <a:pt x="67157" y="83463"/>
                </a:lnTo>
                <a:lnTo>
                  <a:pt x="72875" y="95400"/>
                </a:lnTo>
                <a:lnTo>
                  <a:pt x="77947" y="106507"/>
                </a:lnTo>
                <a:lnTo>
                  <a:pt x="82308" y="116676"/>
                </a:lnTo>
                <a:lnTo>
                  <a:pt x="91417" y="116325"/>
                </a:lnTo>
                <a:lnTo>
                  <a:pt x="103911" y="116031"/>
                </a:lnTo>
                <a:lnTo>
                  <a:pt x="116039" y="115952"/>
                </a:lnTo>
                <a:lnTo>
                  <a:pt x="118186" y="105843"/>
                </a:lnTo>
                <a:lnTo>
                  <a:pt x="107314" y="100064"/>
                </a:lnTo>
                <a:lnTo>
                  <a:pt x="104194" y="95392"/>
                </a:lnTo>
                <a:lnTo>
                  <a:pt x="98107" y="85382"/>
                </a:lnTo>
                <a:lnTo>
                  <a:pt x="91351" y="73407"/>
                </a:lnTo>
                <a:lnTo>
                  <a:pt x="84455" y="60440"/>
                </a:lnTo>
                <a:lnTo>
                  <a:pt x="94937" y="53457"/>
                </a:lnTo>
                <a:lnTo>
                  <a:pt x="103327" y="43313"/>
                </a:lnTo>
                <a:lnTo>
                  <a:pt x="106743" y="29681"/>
                </a:lnTo>
                <a:lnTo>
                  <a:pt x="106587" y="26344"/>
                </a:lnTo>
                <a:lnTo>
                  <a:pt x="102590" y="14418"/>
                </a:lnTo>
                <a:lnTo>
                  <a:pt x="93555" y="5997"/>
                </a:lnTo>
                <a:lnTo>
                  <a:pt x="79966" y="1001"/>
                </a:lnTo>
                <a:lnTo>
                  <a:pt x="62306" y="-646"/>
                </a:lnTo>
                <a:lnTo>
                  <a:pt x="55643" y="-527"/>
                </a:lnTo>
                <a:lnTo>
                  <a:pt x="41061" y="0"/>
                </a:lnTo>
                <a:lnTo>
                  <a:pt x="44297" y="43702"/>
                </a:lnTo>
                <a:lnTo>
                  <a:pt x="44318" y="39967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106396" y="14470510"/>
            <a:ext cx="126898" cy="117055"/>
          </a:xfrm>
          <a:custGeom>
            <a:avLst/>
            <a:gdLst/>
            <a:ahLst/>
            <a:cxnLst/>
            <a:rect l="l" t="t" r="r" b="b"/>
            <a:pathLst>
              <a:path w="126898" h="117055">
                <a:moveTo>
                  <a:pt x="66030" y="39284"/>
                </a:moveTo>
                <a:lnTo>
                  <a:pt x="57793" y="28191"/>
                </a:lnTo>
                <a:lnTo>
                  <a:pt x="50340" y="17672"/>
                </a:lnTo>
                <a:lnTo>
                  <a:pt x="44050" y="8138"/>
                </a:lnTo>
                <a:lnTo>
                  <a:pt x="39306" y="0"/>
                </a:lnTo>
                <a:lnTo>
                  <a:pt x="28103" y="360"/>
                </a:lnTo>
                <a:lnTo>
                  <a:pt x="14962" y="618"/>
                </a:lnTo>
                <a:lnTo>
                  <a:pt x="2146" y="711"/>
                </a:lnTo>
                <a:lnTo>
                  <a:pt x="0" y="10833"/>
                </a:lnTo>
                <a:lnTo>
                  <a:pt x="5016" y="12725"/>
                </a:lnTo>
                <a:lnTo>
                  <a:pt x="10426" y="15468"/>
                </a:lnTo>
                <a:lnTo>
                  <a:pt x="13284" y="17906"/>
                </a:lnTo>
                <a:lnTo>
                  <a:pt x="14894" y="25341"/>
                </a:lnTo>
                <a:lnTo>
                  <a:pt x="15551" y="38686"/>
                </a:lnTo>
                <a:lnTo>
                  <a:pt x="15722" y="57670"/>
                </a:lnTo>
                <a:lnTo>
                  <a:pt x="15691" y="66307"/>
                </a:lnTo>
                <a:lnTo>
                  <a:pt x="15403" y="83062"/>
                </a:lnTo>
                <a:lnTo>
                  <a:pt x="14900" y="94712"/>
                </a:lnTo>
                <a:lnTo>
                  <a:pt x="14287" y="101142"/>
                </a:lnTo>
                <a:lnTo>
                  <a:pt x="0" y="106210"/>
                </a:lnTo>
                <a:lnTo>
                  <a:pt x="2146" y="116331"/>
                </a:lnTo>
                <a:lnTo>
                  <a:pt x="54305" y="116331"/>
                </a:lnTo>
                <a:lnTo>
                  <a:pt x="56438" y="106210"/>
                </a:lnTo>
                <a:lnTo>
                  <a:pt x="48742" y="104051"/>
                </a:lnTo>
                <a:lnTo>
                  <a:pt x="39585" y="101726"/>
                </a:lnTo>
                <a:lnTo>
                  <a:pt x="37439" y="99136"/>
                </a:lnTo>
                <a:lnTo>
                  <a:pt x="36235" y="91675"/>
                </a:lnTo>
                <a:lnTo>
                  <a:pt x="35439" y="80184"/>
                </a:lnTo>
                <a:lnTo>
                  <a:pt x="34791" y="64364"/>
                </a:lnTo>
                <a:lnTo>
                  <a:pt x="34315" y="44805"/>
                </a:lnTo>
                <a:lnTo>
                  <a:pt x="42055" y="54599"/>
                </a:lnTo>
                <a:lnTo>
                  <a:pt x="50008" y="64822"/>
                </a:lnTo>
                <a:lnTo>
                  <a:pt x="57973" y="75241"/>
                </a:lnTo>
                <a:lnTo>
                  <a:pt x="65684" y="85540"/>
                </a:lnTo>
                <a:lnTo>
                  <a:pt x="72872" y="95402"/>
                </a:lnTo>
                <a:lnTo>
                  <a:pt x="87604" y="117055"/>
                </a:lnTo>
                <a:lnTo>
                  <a:pt x="109753" y="114896"/>
                </a:lnTo>
                <a:lnTo>
                  <a:pt x="109784" y="99622"/>
                </a:lnTo>
                <a:lnTo>
                  <a:pt x="109911" y="81587"/>
                </a:lnTo>
                <a:lnTo>
                  <a:pt x="110134" y="65281"/>
                </a:lnTo>
                <a:lnTo>
                  <a:pt x="110450" y="50886"/>
                </a:lnTo>
                <a:lnTo>
                  <a:pt x="110857" y="38583"/>
                </a:lnTo>
                <a:lnTo>
                  <a:pt x="111353" y="28556"/>
                </a:lnTo>
                <a:lnTo>
                  <a:pt x="111934" y="20985"/>
                </a:lnTo>
                <a:lnTo>
                  <a:pt x="112598" y="16052"/>
                </a:lnTo>
                <a:lnTo>
                  <a:pt x="126898" y="10833"/>
                </a:lnTo>
                <a:lnTo>
                  <a:pt x="124752" y="711"/>
                </a:lnTo>
                <a:lnTo>
                  <a:pt x="74320" y="711"/>
                </a:lnTo>
                <a:lnTo>
                  <a:pt x="72174" y="10833"/>
                </a:lnTo>
                <a:lnTo>
                  <a:pt x="78435" y="12865"/>
                </a:lnTo>
                <a:lnTo>
                  <a:pt x="87464" y="15620"/>
                </a:lnTo>
                <a:lnTo>
                  <a:pt x="89460" y="19128"/>
                </a:lnTo>
                <a:lnTo>
                  <a:pt x="90572" y="25933"/>
                </a:lnTo>
                <a:lnTo>
                  <a:pt x="91522" y="37442"/>
                </a:lnTo>
                <a:lnTo>
                  <a:pt x="92232" y="53293"/>
                </a:lnTo>
                <a:lnTo>
                  <a:pt x="92621" y="73126"/>
                </a:lnTo>
                <a:lnTo>
                  <a:pt x="91621" y="71891"/>
                </a:lnTo>
                <a:lnTo>
                  <a:pt x="83325" y="61545"/>
                </a:lnTo>
                <a:lnTo>
                  <a:pt x="74668" y="50538"/>
                </a:lnTo>
                <a:lnTo>
                  <a:pt x="66030" y="39284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244056" y="14468321"/>
            <a:ext cx="86764" cy="121399"/>
          </a:xfrm>
          <a:custGeom>
            <a:avLst/>
            <a:gdLst/>
            <a:ahLst/>
            <a:cxnLst/>
            <a:rect l="l" t="t" r="r" b="b"/>
            <a:pathLst>
              <a:path w="86764" h="121399">
                <a:moveTo>
                  <a:pt x="86598" y="88175"/>
                </a:moveTo>
                <a:lnTo>
                  <a:pt x="82854" y="97561"/>
                </a:lnTo>
                <a:lnTo>
                  <a:pt x="78587" y="101587"/>
                </a:lnTo>
                <a:lnTo>
                  <a:pt x="71437" y="104051"/>
                </a:lnTo>
                <a:lnTo>
                  <a:pt x="62852" y="104051"/>
                </a:lnTo>
                <a:lnTo>
                  <a:pt x="59885" y="103921"/>
                </a:lnTo>
                <a:lnTo>
                  <a:pt x="47875" y="100059"/>
                </a:lnTo>
                <a:lnTo>
                  <a:pt x="59143" y="121399"/>
                </a:lnTo>
                <a:lnTo>
                  <a:pt x="59647" y="121397"/>
                </a:lnTo>
                <a:lnTo>
                  <a:pt x="73786" y="119740"/>
                </a:lnTo>
                <a:lnTo>
                  <a:pt x="86764" y="115157"/>
                </a:lnTo>
                <a:lnTo>
                  <a:pt x="86598" y="88175"/>
                </a:lnTo>
                <a:close/>
              </a:path>
              <a:path w="86764" h="121399">
                <a:moveTo>
                  <a:pt x="47875" y="100059"/>
                </a:moveTo>
                <a:lnTo>
                  <a:pt x="38930" y="91220"/>
                </a:lnTo>
                <a:lnTo>
                  <a:pt x="33346" y="77928"/>
                </a:lnTo>
                <a:lnTo>
                  <a:pt x="31419" y="60705"/>
                </a:lnTo>
                <a:lnTo>
                  <a:pt x="31426" y="59594"/>
                </a:lnTo>
                <a:lnTo>
                  <a:pt x="32796" y="45197"/>
                </a:lnTo>
                <a:lnTo>
                  <a:pt x="36264" y="32847"/>
                </a:lnTo>
                <a:lnTo>
                  <a:pt x="41414" y="22986"/>
                </a:lnTo>
                <a:lnTo>
                  <a:pt x="45999" y="19659"/>
                </a:lnTo>
                <a:lnTo>
                  <a:pt x="52578" y="17792"/>
                </a:lnTo>
                <a:lnTo>
                  <a:pt x="59728" y="17792"/>
                </a:lnTo>
                <a:lnTo>
                  <a:pt x="64531" y="18104"/>
                </a:lnTo>
                <a:lnTo>
                  <a:pt x="76113" y="22561"/>
                </a:lnTo>
                <a:lnTo>
                  <a:pt x="83979" y="31966"/>
                </a:lnTo>
                <a:lnTo>
                  <a:pt x="88458" y="45887"/>
                </a:lnTo>
                <a:lnTo>
                  <a:pt x="89877" y="63893"/>
                </a:lnTo>
                <a:lnTo>
                  <a:pt x="89231" y="75028"/>
                </a:lnTo>
                <a:lnTo>
                  <a:pt x="86598" y="88175"/>
                </a:lnTo>
                <a:lnTo>
                  <a:pt x="86764" y="115157"/>
                </a:lnTo>
                <a:lnTo>
                  <a:pt x="98211" y="107903"/>
                </a:lnTo>
                <a:lnTo>
                  <a:pt x="107757" y="98229"/>
                </a:lnTo>
                <a:lnTo>
                  <a:pt x="115033" y="86389"/>
                </a:lnTo>
                <a:lnTo>
                  <a:pt x="119670" y="72637"/>
                </a:lnTo>
                <a:lnTo>
                  <a:pt x="121297" y="57226"/>
                </a:lnTo>
                <a:lnTo>
                  <a:pt x="121024" y="50726"/>
                </a:lnTo>
                <a:lnTo>
                  <a:pt x="118049" y="35975"/>
                </a:lnTo>
                <a:lnTo>
                  <a:pt x="112038" y="23503"/>
                </a:lnTo>
                <a:lnTo>
                  <a:pt x="103287" y="13489"/>
                </a:lnTo>
                <a:lnTo>
                  <a:pt x="92095" y="6115"/>
                </a:lnTo>
                <a:lnTo>
                  <a:pt x="78759" y="1558"/>
                </a:lnTo>
                <a:lnTo>
                  <a:pt x="63576" y="0"/>
                </a:lnTo>
                <a:lnTo>
                  <a:pt x="61970" y="19"/>
                </a:lnTo>
                <a:lnTo>
                  <a:pt x="48043" y="1855"/>
                </a:lnTo>
                <a:lnTo>
                  <a:pt x="35109" y="6520"/>
                </a:lnTo>
                <a:lnTo>
                  <a:pt x="23587" y="13782"/>
                </a:lnTo>
                <a:lnTo>
                  <a:pt x="13896" y="23409"/>
                </a:lnTo>
                <a:lnTo>
                  <a:pt x="6455" y="35169"/>
                </a:lnTo>
                <a:lnTo>
                  <a:pt x="1683" y="48830"/>
                </a:lnTo>
                <a:lnTo>
                  <a:pt x="0" y="64160"/>
                </a:lnTo>
                <a:lnTo>
                  <a:pt x="393" y="71842"/>
                </a:lnTo>
                <a:lnTo>
                  <a:pt x="3621" y="86268"/>
                </a:lnTo>
                <a:lnTo>
                  <a:pt x="9864" y="98457"/>
                </a:lnTo>
                <a:lnTo>
                  <a:pt x="18830" y="108236"/>
                </a:lnTo>
                <a:lnTo>
                  <a:pt x="30226" y="115434"/>
                </a:lnTo>
                <a:lnTo>
                  <a:pt x="43761" y="119879"/>
                </a:lnTo>
                <a:lnTo>
                  <a:pt x="59143" y="121399"/>
                </a:lnTo>
                <a:lnTo>
                  <a:pt x="47875" y="100059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69666" y="14678778"/>
            <a:ext cx="278104" cy="188518"/>
          </a:xfrm>
          <a:custGeom>
            <a:avLst/>
            <a:gdLst/>
            <a:ahLst/>
            <a:cxnLst/>
            <a:rect l="l" t="t" r="r" b="b"/>
            <a:pathLst>
              <a:path w="278104" h="188518">
                <a:moveTo>
                  <a:pt x="274612" y="188518"/>
                </a:moveTo>
                <a:lnTo>
                  <a:pt x="278104" y="172034"/>
                </a:lnTo>
                <a:lnTo>
                  <a:pt x="269913" y="169443"/>
                </a:lnTo>
                <a:lnTo>
                  <a:pt x="258978" y="164490"/>
                </a:lnTo>
                <a:lnTo>
                  <a:pt x="254953" y="157579"/>
                </a:lnTo>
                <a:lnTo>
                  <a:pt x="252870" y="148763"/>
                </a:lnTo>
                <a:lnTo>
                  <a:pt x="251348" y="135042"/>
                </a:lnTo>
                <a:lnTo>
                  <a:pt x="250113" y="115938"/>
                </a:lnTo>
                <a:lnTo>
                  <a:pt x="245211" y="27546"/>
                </a:lnTo>
                <a:lnTo>
                  <a:pt x="269468" y="16725"/>
                </a:lnTo>
                <a:lnTo>
                  <a:pt x="266191" y="0"/>
                </a:lnTo>
                <a:lnTo>
                  <a:pt x="182283" y="0"/>
                </a:lnTo>
                <a:lnTo>
                  <a:pt x="181232" y="3830"/>
                </a:lnTo>
                <a:lnTo>
                  <a:pt x="178361" y="13224"/>
                </a:lnTo>
                <a:lnTo>
                  <a:pt x="174787" y="23913"/>
                </a:lnTo>
                <a:lnTo>
                  <a:pt x="170649" y="35637"/>
                </a:lnTo>
                <a:lnTo>
                  <a:pt x="166085" y="48136"/>
                </a:lnTo>
                <a:lnTo>
                  <a:pt x="161234" y="61148"/>
                </a:lnTo>
                <a:lnTo>
                  <a:pt x="156235" y="74413"/>
                </a:lnTo>
                <a:lnTo>
                  <a:pt x="151225" y="87670"/>
                </a:lnTo>
                <a:lnTo>
                  <a:pt x="146345" y="100659"/>
                </a:lnTo>
                <a:lnTo>
                  <a:pt x="141731" y="113118"/>
                </a:lnTo>
                <a:lnTo>
                  <a:pt x="139618" y="108012"/>
                </a:lnTo>
                <a:lnTo>
                  <a:pt x="134881" y="96196"/>
                </a:lnTo>
                <a:lnTo>
                  <a:pt x="130005" y="83585"/>
                </a:lnTo>
                <a:lnTo>
                  <a:pt x="125101" y="70501"/>
                </a:lnTo>
                <a:lnTo>
                  <a:pt x="120276" y="57264"/>
                </a:lnTo>
                <a:lnTo>
                  <a:pt x="115640" y="44194"/>
                </a:lnTo>
                <a:lnTo>
                  <a:pt x="111302" y="31612"/>
                </a:lnTo>
                <a:lnTo>
                  <a:pt x="107371" y="19838"/>
                </a:lnTo>
                <a:lnTo>
                  <a:pt x="103957" y="9194"/>
                </a:lnTo>
                <a:lnTo>
                  <a:pt x="101168" y="0"/>
                </a:lnTo>
                <a:lnTo>
                  <a:pt x="12141" y="0"/>
                </a:lnTo>
                <a:lnTo>
                  <a:pt x="8635" y="16471"/>
                </a:lnTo>
                <a:lnTo>
                  <a:pt x="16344" y="19316"/>
                </a:lnTo>
                <a:lnTo>
                  <a:pt x="27279" y="24498"/>
                </a:lnTo>
                <a:lnTo>
                  <a:pt x="30073" y="28270"/>
                </a:lnTo>
                <a:lnTo>
                  <a:pt x="30803" y="31310"/>
                </a:lnTo>
                <a:lnTo>
                  <a:pt x="31521" y="38762"/>
                </a:lnTo>
                <a:lnTo>
                  <a:pt x="31668" y="49974"/>
                </a:lnTo>
                <a:lnTo>
                  <a:pt x="31257" y="65709"/>
                </a:lnTo>
                <a:lnTo>
                  <a:pt x="30302" y="86728"/>
                </a:lnTo>
                <a:lnTo>
                  <a:pt x="29447" y="102726"/>
                </a:lnTo>
                <a:lnTo>
                  <a:pt x="28527" y="117290"/>
                </a:lnTo>
                <a:lnTo>
                  <a:pt x="27520" y="131290"/>
                </a:lnTo>
                <a:lnTo>
                  <a:pt x="26476" y="144136"/>
                </a:lnTo>
                <a:lnTo>
                  <a:pt x="25443" y="155239"/>
                </a:lnTo>
                <a:lnTo>
                  <a:pt x="24472" y="164007"/>
                </a:lnTo>
                <a:lnTo>
                  <a:pt x="0" y="172034"/>
                </a:lnTo>
                <a:lnTo>
                  <a:pt x="3505" y="188518"/>
                </a:lnTo>
                <a:lnTo>
                  <a:pt x="84391" y="188518"/>
                </a:lnTo>
                <a:lnTo>
                  <a:pt x="87871" y="172034"/>
                </a:lnTo>
                <a:lnTo>
                  <a:pt x="82313" y="170403"/>
                </a:lnTo>
                <a:lnTo>
                  <a:pt x="68358" y="165921"/>
                </a:lnTo>
                <a:lnTo>
                  <a:pt x="60375" y="159550"/>
                </a:lnTo>
                <a:lnTo>
                  <a:pt x="59410" y="155004"/>
                </a:lnTo>
                <a:lnTo>
                  <a:pt x="58972" y="147130"/>
                </a:lnTo>
                <a:lnTo>
                  <a:pt x="58968" y="135186"/>
                </a:lnTo>
                <a:lnTo>
                  <a:pt x="59309" y="118434"/>
                </a:lnTo>
                <a:lnTo>
                  <a:pt x="59905" y="96139"/>
                </a:lnTo>
                <a:lnTo>
                  <a:pt x="61531" y="38620"/>
                </a:lnTo>
                <a:lnTo>
                  <a:pt x="66179" y="49079"/>
                </a:lnTo>
                <a:lnTo>
                  <a:pt x="71321" y="61115"/>
                </a:lnTo>
                <a:lnTo>
                  <a:pt x="76606" y="73854"/>
                </a:lnTo>
                <a:lnTo>
                  <a:pt x="81949" y="87016"/>
                </a:lnTo>
                <a:lnTo>
                  <a:pt x="87268" y="100318"/>
                </a:lnTo>
                <a:lnTo>
                  <a:pt x="92479" y="113479"/>
                </a:lnTo>
                <a:lnTo>
                  <a:pt x="97499" y="126219"/>
                </a:lnTo>
                <a:lnTo>
                  <a:pt x="102243" y="138254"/>
                </a:lnTo>
                <a:lnTo>
                  <a:pt x="106630" y="149304"/>
                </a:lnTo>
                <a:lnTo>
                  <a:pt x="110575" y="159087"/>
                </a:lnTo>
                <a:lnTo>
                  <a:pt x="113995" y="167322"/>
                </a:lnTo>
                <a:lnTo>
                  <a:pt x="126133" y="168099"/>
                </a:lnTo>
                <a:lnTo>
                  <a:pt x="138879" y="168115"/>
                </a:lnTo>
                <a:lnTo>
                  <a:pt x="151523" y="167322"/>
                </a:lnTo>
                <a:lnTo>
                  <a:pt x="201396" y="38404"/>
                </a:lnTo>
                <a:lnTo>
                  <a:pt x="201669" y="51113"/>
                </a:lnTo>
                <a:lnTo>
                  <a:pt x="202146" y="66174"/>
                </a:lnTo>
                <a:lnTo>
                  <a:pt x="202747" y="81559"/>
                </a:lnTo>
                <a:lnTo>
                  <a:pt x="203417" y="96857"/>
                </a:lnTo>
                <a:lnTo>
                  <a:pt x="204103" y="111657"/>
                </a:lnTo>
                <a:lnTo>
                  <a:pt x="204749" y="125548"/>
                </a:lnTo>
                <a:lnTo>
                  <a:pt x="205301" y="138118"/>
                </a:lnTo>
                <a:lnTo>
                  <a:pt x="205703" y="148956"/>
                </a:lnTo>
                <a:lnTo>
                  <a:pt x="205902" y="157651"/>
                </a:lnTo>
                <a:lnTo>
                  <a:pt x="205841" y="163791"/>
                </a:lnTo>
                <a:lnTo>
                  <a:pt x="180200" y="172034"/>
                </a:lnTo>
                <a:lnTo>
                  <a:pt x="183680" y="188518"/>
                </a:lnTo>
                <a:lnTo>
                  <a:pt x="274612" y="188518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85039" y="14600039"/>
            <a:ext cx="139128" cy="267284"/>
          </a:xfrm>
          <a:custGeom>
            <a:avLst/>
            <a:gdLst/>
            <a:ahLst/>
            <a:cxnLst/>
            <a:rect l="l" t="t" r="r" b="b"/>
            <a:pathLst>
              <a:path w="139128" h="267284">
                <a:moveTo>
                  <a:pt x="134505" y="42646"/>
                </a:moveTo>
                <a:lnTo>
                  <a:pt x="139128" y="33007"/>
                </a:lnTo>
                <a:lnTo>
                  <a:pt x="134454" y="21753"/>
                </a:lnTo>
                <a:lnTo>
                  <a:pt x="128034" y="9863"/>
                </a:lnTo>
                <a:lnTo>
                  <a:pt x="121208" y="0"/>
                </a:lnTo>
                <a:lnTo>
                  <a:pt x="113354" y="4521"/>
                </a:lnTo>
                <a:lnTo>
                  <a:pt x="102284" y="11070"/>
                </a:lnTo>
                <a:lnTo>
                  <a:pt x="91115" y="17872"/>
                </a:lnTo>
                <a:lnTo>
                  <a:pt x="80022" y="24821"/>
                </a:lnTo>
                <a:lnTo>
                  <a:pt x="69178" y="31810"/>
                </a:lnTo>
                <a:lnTo>
                  <a:pt x="58757" y="38731"/>
                </a:lnTo>
                <a:lnTo>
                  <a:pt x="48933" y="45478"/>
                </a:lnTo>
                <a:lnTo>
                  <a:pt x="53619" y="59867"/>
                </a:lnTo>
                <a:lnTo>
                  <a:pt x="58267" y="62204"/>
                </a:lnTo>
                <a:lnTo>
                  <a:pt x="134505" y="42646"/>
                </a:lnTo>
                <a:close/>
              </a:path>
              <a:path w="139128" h="267284">
                <a:moveTo>
                  <a:pt x="25530" y="206929"/>
                </a:moveTo>
                <a:lnTo>
                  <a:pt x="25030" y="222032"/>
                </a:lnTo>
                <a:lnTo>
                  <a:pt x="24239" y="234282"/>
                </a:lnTo>
                <a:lnTo>
                  <a:pt x="23304" y="242531"/>
                </a:lnTo>
                <a:lnTo>
                  <a:pt x="0" y="250774"/>
                </a:lnTo>
                <a:lnTo>
                  <a:pt x="3492" y="267284"/>
                </a:lnTo>
                <a:lnTo>
                  <a:pt x="168274" y="267284"/>
                </a:lnTo>
                <a:lnTo>
                  <a:pt x="168447" y="262346"/>
                </a:lnTo>
                <a:lnTo>
                  <a:pt x="168743" y="249463"/>
                </a:lnTo>
                <a:lnTo>
                  <a:pt x="168813" y="236671"/>
                </a:lnTo>
                <a:lnTo>
                  <a:pt x="168657" y="224042"/>
                </a:lnTo>
                <a:lnTo>
                  <a:pt x="168274" y="211645"/>
                </a:lnTo>
                <a:lnTo>
                  <a:pt x="164371" y="211111"/>
                </a:lnTo>
                <a:lnTo>
                  <a:pt x="150621" y="210213"/>
                </a:lnTo>
                <a:lnTo>
                  <a:pt x="137998" y="210235"/>
                </a:lnTo>
                <a:lnTo>
                  <a:pt x="128663" y="243001"/>
                </a:lnTo>
                <a:lnTo>
                  <a:pt x="128199" y="243096"/>
                </a:lnTo>
                <a:lnTo>
                  <a:pt x="116293" y="244728"/>
                </a:lnTo>
                <a:lnTo>
                  <a:pt x="102781" y="245351"/>
                </a:lnTo>
                <a:lnTo>
                  <a:pt x="93217" y="245351"/>
                </a:lnTo>
                <a:lnTo>
                  <a:pt x="82969" y="244398"/>
                </a:lnTo>
                <a:lnTo>
                  <a:pt x="78079" y="241096"/>
                </a:lnTo>
                <a:lnTo>
                  <a:pt x="75221" y="237067"/>
                </a:lnTo>
                <a:lnTo>
                  <a:pt x="73380" y="226140"/>
                </a:lnTo>
                <a:lnTo>
                  <a:pt x="72485" y="211180"/>
                </a:lnTo>
                <a:lnTo>
                  <a:pt x="72250" y="196557"/>
                </a:lnTo>
                <a:lnTo>
                  <a:pt x="72250" y="187363"/>
                </a:lnTo>
                <a:lnTo>
                  <a:pt x="130060" y="189496"/>
                </a:lnTo>
                <a:lnTo>
                  <a:pt x="131470" y="182397"/>
                </a:lnTo>
                <a:lnTo>
                  <a:pt x="132867" y="174155"/>
                </a:lnTo>
                <a:lnTo>
                  <a:pt x="134023" y="167106"/>
                </a:lnTo>
                <a:lnTo>
                  <a:pt x="128663" y="160032"/>
                </a:lnTo>
                <a:lnTo>
                  <a:pt x="72250" y="163321"/>
                </a:lnTo>
                <a:lnTo>
                  <a:pt x="72250" y="149415"/>
                </a:lnTo>
                <a:lnTo>
                  <a:pt x="72392" y="136439"/>
                </a:lnTo>
                <a:lnTo>
                  <a:pt x="72864" y="121859"/>
                </a:lnTo>
                <a:lnTo>
                  <a:pt x="73499" y="109780"/>
                </a:lnTo>
                <a:lnTo>
                  <a:pt x="74117" y="101104"/>
                </a:lnTo>
                <a:lnTo>
                  <a:pt x="81102" y="100863"/>
                </a:lnTo>
                <a:lnTo>
                  <a:pt x="88569" y="100647"/>
                </a:lnTo>
                <a:lnTo>
                  <a:pt x="99999" y="100675"/>
                </a:lnTo>
                <a:lnTo>
                  <a:pt x="113337" y="101413"/>
                </a:lnTo>
                <a:lnTo>
                  <a:pt x="125171" y="102984"/>
                </a:lnTo>
                <a:lnTo>
                  <a:pt x="132156" y="134327"/>
                </a:lnTo>
                <a:lnTo>
                  <a:pt x="134300" y="134655"/>
                </a:lnTo>
                <a:lnTo>
                  <a:pt x="147939" y="135741"/>
                </a:lnTo>
                <a:lnTo>
                  <a:pt x="160121" y="135737"/>
                </a:lnTo>
                <a:lnTo>
                  <a:pt x="161656" y="128757"/>
                </a:lnTo>
                <a:lnTo>
                  <a:pt x="164393" y="115858"/>
                </a:lnTo>
                <a:lnTo>
                  <a:pt x="167226" y="101749"/>
                </a:lnTo>
                <a:lnTo>
                  <a:pt x="169456" y="89319"/>
                </a:lnTo>
                <a:lnTo>
                  <a:pt x="167576" y="85801"/>
                </a:lnTo>
                <a:lnTo>
                  <a:pt x="163842" y="80136"/>
                </a:lnTo>
                <a:lnTo>
                  <a:pt x="161061" y="76365"/>
                </a:lnTo>
                <a:lnTo>
                  <a:pt x="155509" y="76704"/>
                </a:lnTo>
                <a:lnTo>
                  <a:pt x="144611" y="77278"/>
                </a:lnTo>
                <a:lnTo>
                  <a:pt x="132963" y="77767"/>
                </a:lnTo>
                <a:lnTo>
                  <a:pt x="120525" y="78163"/>
                </a:lnTo>
                <a:lnTo>
                  <a:pt x="107258" y="78456"/>
                </a:lnTo>
                <a:lnTo>
                  <a:pt x="93122" y="78639"/>
                </a:lnTo>
                <a:lnTo>
                  <a:pt x="3492" y="78701"/>
                </a:lnTo>
                <a:lnTo>
                  <a:pt x="0" y="95199"/>
                </a:lnTo>
                <a:lnTo>
                  <a:pt x="8166" y="97815"/>
                </a:lnTo>
                <a:lnTo>
                  <a:pt x="18173" y="102285"/>
                </a:lnTo>
                <a:lnTo>
                  <a:pt x="21666" y="106756"/>
                </a:lnTo>
                <a:lnTo>
                  <a:pt x="22658" y="108908"/>
                </a:lnTo>
                <a:lnTo>
                  <a:pt x="24503" y="119830"/>
                </a:lnTo>
                <a:lnTo>
                  <a:pt x="25395" y="134794"/>
                </a:lnTo>
                <a:lnTo>
                  <a:pt x="25628" y="149415"/>
                </a:lnTo>
                <a:lnTo>
                  <a:pt x="25530" y="206929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88273" y="14677577"/>
            <a:ext cx="204419" cy="190919"/>
          </a:xfrm>
          <a:custGeom>
            <a:avLst/>
            <a:gdLst/>
            <a:ahLst/>
            <a:cxnLst/>
            <a:rect l="l" t="t" r="r" b="b"/>
            <a:pathLst>
              <a:path w="204419" h="190919">
                <a:moveTo>
                  <a:pt x="71700" y="150190"/>
                </a:moveTo>
                <a:lnTo>
                  <a:pt x="77750" y="138955"/>
                </a:lnTo>
                <a:lnTo>
                  <a:pt x="84141" y="127435"/>
                </a:lnTo>
                <a:lnTo>
                  <a:pt x="90665" y="115976"/>
                </a:lnTo>
                <a:lnTo>
                  <a:pt x="98659" y="127572"/>
                </a:lnTo>
                <a:lnTo>
                  <a:pt x="106628" y="139396"/>
                </a:lnTo>
                <a:lnTo>
                  <a:pt x="114192" y="150932"/>
                </a:lnTo>
                <a:lnTo>
                  <a:pt x="121221" y="162015"/>
                </a:lnTo>
                <a:lnTo>
                  <a:pt x="127583" y="172483"/>
                </a:lnTo>
                <a:lnTo>
                  <a:pt x="133147" y="182172"/>
                </a:lnTo>
                <a:lnTo>
                  <a:pt x="137782" y="190919"/>
                </a:lnTo>
                <a:lnTo>
                  <a:pt x="148573" y="190527"/>
                </a:lnTo>
                <a:lnTo>
                  <a:pt x="161143" y="190191"/>
                </a:lnTo>
                <a:lnTo>
                  <a:pt x="174533" y="189934"/>
                </a:lnTo>
                <a:lnTo>
                  <a:pt x="188037" y="189770"/>
                </a:lnTo>
                <a:lnTo>
                  <a:pt x="200952" y="189712"/>
                </a:lnTo>
                <a:lnTo>
                  <a:pt x="204419" y="173240"/>
                </a:lnTo>
                <a:lnTo>
                  <a:pt x="196748" y="170167"/>
                </a:lnTo>
                <a:lnTo>
                  <a:pt x="188569" y="166420"/>
                </a:lnTo>
                <a:lnTo>
                  <a:pt x="182041" y="163093"/>
                </a:lnTo>
                <a:lnTo>
                  <a:pt x="178107" y="158636"/>
                </a:lnTo>
                <a:lnTo>
                  <a:pt x="171812" y="151116"/>
                </a:lnTo>
                <a:lnTo>
                  <a:pt x="164564" y="142089"/>
                </a:lnTo>
                <a:lnTo>
                  <a:pt x="156541" y="131783"/>
                </a:lnTo>
                <a:lnTo>
                  <a:pt x="147921" y="120423"/>
                </a:lnTo>
                <a:lnTo>
                  <a:pt x="138882" y="108238"/>
                </a:lnTo>
                <a:lnTo>
                  <a:pt x="129603" y="95453"/>
                </a:lnTo>
                <a:lnTo>
                  <a:pt x="136063" y="85726"/>
                </a:lnTo>
                <a:lnTo>
                  <a:pt x="144165" y="73996"/>
                </a:lnTo>
                <a:lnTo>
                  <a:pt x="152243" y="62856"/>
                </a:lnTo>
                <a:lnTo>
                  <a:pt x="160219" y="52462"/>
                </a:lnTo>
                <a:lnTo>
                  <a:pt x="168014" y="42974"/>
                </a:lnTo>
                <a:lnTo>
                  <a:pt x="175547" y="34548"/>
                </a:lnTo>
                <a:lnTo>
                  <a:pt x="182740" y="27343"/>
                </a:lnTo>
                <a:lnTo>
                  <a:pt x="188340" y="24511"/>
                </a:lnTo>
                <a:lnTo>
                  <a:pt x="196748" y="20281"/>
                </a:lnTo>
                <a:lnTo>
                  <a:pt x="202323" y="17665"/>
                </a:lnTo>
                <a:lnTo>
                  <a:pt x="198831" y="1168"/>
                </a:lnTo>
                <a:lnTo>
                  <a:pt x="114922" y="1168"/>
                </a:lnTo>
                <a:lnTo>
                  <a:pt x="111429" y="17665"/>
                </a:lnTo>
                <a:lnTo>
                  <a:pt x="114239" y="18638"/>
                </a:lnTo>
                <a:lnTo>
                  <a:pt x="127090" y="23591"/>
                </a:lnTo>
                <a:lnTo>
                  <a:pt x="137515" y="28524"/>
                </a:lnTo>
                <a:lnTo>
                  <a:pt x="132241" y="38408"/>
                </a:lnTo>
                <a:lnTo>
                  <a:pt x="126282" y="49411"/>
                </a:lnTo>
                <a:lnTo>
                  <a:pt x="120001" y="60877"/>
                </a:lnTo>
                <a:lnTo>
                  <a:pt x="113512" y="72618"/>
                </a:lnTo>
                <a:lnTo>
                  <a:pt x="107542" y="63914"/>
                </a:lnTo>
                <a:lnTo>
                  <a:pt x="99588" y="52023"/>
                </a:lnTo>
                <a:lnTo>
                  <a:pt x="92054" y="40399"/>
                </a:lnTo>
                <a:lnTo>
                  <a:pt x="85060" y="29213"/>
                </a:lnTo>
                <a:lnTo>
                  <a:pt x="78728" y="18637"/>
                </a:lnTo>
                <a:lnTo>
                  <a:pt x="73178" y="8842"/>
                </a:lnTo>
                <a:lnTo>
                  <a:pt x="68529" y="0"/>
                </a:lnTo>
                <a:lnTo>
                  <a:pt x="68225" y="12"/>
                </a:lnTo>
                <a:lnTo>
                  <a:pt x="57082" y="403"/>
                </a:lnTo>
                <a:lnTo>
                  <a:pt x="44507" y="723"/>
                </a:lnTo>
                <a:lnTo>
                  <a:pt x="31148" y="964"/>
                </a:lnTo>
                <a:lnTo>
                  <a:pt x="17651" y="1115"/>
                </a:lnTo>
                <a:lnTo>
                  <a:pt x="4660" y="1168"/>
                </a:lnTo>
                <a:lnTo>
                  <a:pt x="1155" y="17665"/>
                </a:lnTo>
                <a:lnTo>
                  <a:pt x="8864" y="20281"/>
                </a:lnTo>
                <a:lnTo>
                  <a:pt x="17017" y="24269"/>
                </a:lnTo>
                <a:lnTo>
                  <a:pt x="23545" y="27813"/>
                </a:lnTo>
                <a:lnTo>
                  <a:pt x="32289" y="37870"/>
                </a:lnTo>
                <a:lnTo>
                  <a:pt x="39400" y="46610"/>
                </a:lnTo>
                <a:lnTo>
                  <a:pt x="47337" y="56711"/>
                </a:lnTo>
                <a:lnTo>
                  <a:pt x="55926" y="67943"/>
                </a:lnTo>
                <a:lnTo>
                  <a:pt x="64995" y="80074"/>
                </a:lnTo>
                <a:lnTo>
                  <a:pt x="74371" y="92875"/>
                </a:lnTo>
                <a:lnTo>
                  <a:pt x="74051" y="93357"/>
                </a:lnTo>
                <a:lnTo>
                  <a:pt x="65811" y="105662"/>
                </a:lnTo>
                <a:lnTo>
                  <a:pt x="57644" y="117563"/>
                </a:lnTo>
                <a:lnTo>
                  <a:pt x="49618" y="128861"/>
                </a:lnTo>
                <a:lnTo>
                  <a:pt x="41801" y="139357"/>
                </a:lnTo>
                <a:lnTo>
                  <a:pt x="34261" y="148852"/>
                </a:lnTo>
                <a:lnTo>
                  <a:pt x="27065" y="157147"/>
                </a:lnTo>
                <a:lnTo>
                  <a:pt x="20281" y="164045"/>
                </a:lnTo>
                <a:lnTo>
                  <a:pt x="14223" y="167093"/>
                </a:lnTo>
                <a:lnTo>
                  <a:pt x="5600" y="170878"/>
                </a:lnTo>
                <a:lnTo>
                  <a:pt x="0" y="173240"/>
                </a:lnTo>
                <a:lnTo>
                  <a:pt x="3492" y="189712"/>
                </a:lnTo>
                <a:lnTo>
                  <a:pt x="92074" y="189712"/>
                </a:lnTo>
                <a:lnTo>
                  <a:pt x="95580" y="173240"/>
                </a:lnTo>
                <a:lnTo>
                  <a:pt x="88884" y="171093"/>
                </a:lnTo>
                <a:lnTo>
                  <a:pt x="76304" y="166792"/>
                </a:lnTo>
                <a:lnTo>
                  <a:pt x="65265" y="162636"/>
                </a:lnTo>
                <a:lnTo>
                  <a:pt x="66197" y="160791"/>
                </a:lnTo>
                <a:lnTo>
                  <a:pt x="71700" y="150190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27642" y="14678788"/>
            <a:ext cx="97904" cy="188506"/>
          </a:xfrm>
          <a:custGeom>
            <a:avLst/>
            <a:gdLst/>
            <a:ahLst/>
            <a:cxnLst/>
            <a:rect l="l" t="t" r="r" b="b"/>
            <a:pathLst>
              <a:path w="97904" h="188506">
                <a:moveTo>
                  <a:pt x="94411" y="0"/>
                </a:moveTo>
                <a:lnTo>
                  <a:pt x="3492" y="0"/>
                </a:lnTo>
                <a:lnTo>
                  <a:pt x="0" y="16459"/>
                </a:lnTo>
                <a:lnTo>
                  <a:pt x="8178" y="19062"/>
                </a:lnTo>
                <a:lnTo>
                  <a:pt x="19100" y="24015"/>
                </a:lnTo>
                <a:lnTo>
                  <a:pt x="22678" y="30180"/>
                </a:lnTo>
                <a:lnTo>
                  <a:pt x="24526" y="41089"/>
                </a:lnTo>
                <a:lnTo>
                  <a:pt x="25428" y="56055"/>
                </a:lnTo>
                <a:lnTo>
                  <a:pt x="25666" y="70688"/>
                </a:lnTo>
                <a:lnTo>
                  <a:pt x="25567" y="128177"/>
                </a:lnTo>
                <a:lnTo>
                  <a:pt x="25062" y="143280"/>
                </a:lnTo>
                <a:lnTo>
                  <a:pt x="24262" y="155530"/>
                </a:lnTo>
                <a:lnTo>
                  <a:pt x="23317" y="163779"/>
                </a:lnTo>
                <a:lnTo>
                  <a:pt x="0" y="172021"/>
                </a:lnTo>
                <a:lnTo>
                  <a:pt x="3492" y="188506"/>
                </a:lnTo>
                <a:lnTo>
                  <a:pt x="94411" y="188506"/>
                </a:lnTo>
                <a:lnTo>
                  <a:pt x="97904" y="172021"/>
                </a:lnTo>
                <a:lnTo>
                  <a:pt x="89725" y="169430"/>
                </a:lnTo>
                <a:lnTo>
                  <a:pt x="78790" y="164490"/>
                </a:lnTo>
                <a:lnTo>
                  <a:pt x="75224" y="158319"/>
                </a:lnTo>
                <a:lnTo>
                  <a:pt x="73385" y="147405"/>
                </a:lnTo>
                <a:lnTo>
                  <a:pt x="72495" y="132436"/>
                </a:lnTo>
                <a:lnTo>
                  <a:pt x="72263" y="117805"/>
                </a:lnTo>
                <a:lnTo>
                  <a:pt x="72361" y="60319"/>
                </a:lnTo>
                <a:lnTo>
                  <a:pt x="72862" y="45214"/>
                </a:lnTo>
                <a:lnTo>
                  <a:pt x="73657" y="32959"/>
                </a:lnTo>
                <a:lnTo>
                  <a:pt x="74599" y="24714"/>
                </a:lnTo>
                <a:lnTo>
                  <a:pt x="97904" y="16459"/>
                </a:lnTo>
                <a:lnTo>
                  <a:pt x="94411" y="0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60512" y="14674063"/>
            <a:ext cx="179476" cy="197967"/>
          </a:xfrm>
          <a:custGeom>
            <a:avLst/>
            <a:gdLst/>
            <a:ahLst/>
            <a:cxnLst/>
            <a:rect l="l" t="t" r="r" b="b"/>
            <a:pathLst>
              <a:path w="179476" h="197967">
                <a:moveTo>
                  <a:pt x="0" y="102285"/>
                </a:moveTo>
                <a:lnTo>
                  <a:pt x="789" y="116656"/>
                </a:lnTo>
                <a:lnTo>
                  <a:pt x="3437" y="131281"/>
                </a:lnTo>
                <a:lnTo>
                  <a:pt x="7884" y="144626"/>
                </a:lnTo>
                <a:lnTo>
                  <a:pt x="14064" y="156630"/>
                </a:lnTo>
                <a:lnTo>
                  <a:pt x="21909" y="167231"/>
                </a:lnTo>
                <a:lnTo>
                  <a:pt x="31353" y="176368"/>
                </a:lnTo>
                <a:lnTo>
                  <a:pt x="42329" y="183981"/>
                </a:lnTo>
                <a:lnTo>
                  <a:pt x="54770" y="190008"/>
                </a:lnTo>
                <a:lnTo>
                  <a:pt x="68609" y="194389"/>
                </a:lnTo>
                <a:lnTo>
                  <a:pt x="83780" y="197062"/>
                </a:lnTo>
                <a:lnTo>
                  <a:pt x="100215" y="197967"/>
                </a:lnTo>
                <a:lnTo>
                  <a:pt x="111743" y="197525"/>
                </a:lnTo>
                <a:lnTo>
                  <a:pt x="125956" y="195754"/>
                </a:lnTo>
                <a:lnTo>
                  <a:pt x="139207" y="192821"/>
                </a:lnTo>
                <a:lnTo>
                  <a:pt x="151285" y="188933"/>
                </a:lnTo>
                <a:lnTo>
                  <a:pt x="161980" y="184297"/>
                </a:lnTo>
                <a:lnTo>
                  <a:pt x="171081" y="179120"/>
                </a:lnTo>
                <a:lnTo>
                  <a:pt x="175285" y="170611"/>
                </a:lnTo>
                <a:lnTo>
                  <a:pt x="175281" y="168836"/>
                </a:lnTo>
                <a:lnTo>
                  <a:pt x="175104" y="156576"/>
                </a:lnTo>
                <a:lnTo>
                  <a:pt x="174701" y="142806"/>
                </a:lnTo>
                <a:lnTo>
                  <a:pt x="174117" y="130314"/>
                </a:lnTo>
                <a:lnTo>
                  <a:pt x="154750" y="129036"/>
                </a:lnTo>
                <a:lnTo>
                  <a:pt x="142659" y="128917"/>
                </a:lnTo>
                <a:lnTo>
                  <a:pt x="139323" y="140557"/>
                </a:lnTo>
                <a:lnTo>
                  <a:pt x="135297" y="153548"/>
                </a:lnTo>
                <a:lnTo>
                  <a:pt x="132156" y="162140"/>
                </a:lnTo>
                <a:lnTo>
                  <a:pt x="131465" y="162484"/>
                </a:lnTo>
                <a:lnTo>
                  <a:pt x="121106" y="165985"/>
                </a:lnTo>
                <a:lnTo>
                  <a:pt x="106273" y="167322"/>
                </a:lnTo>
                <a:lnTo>
                  <a:pt x="93400" y="165934"/>
                </a:lnTo>
                <a:lnTo>
                  <a:pt x="81021" y="161350"/>
                </a:lnTo>
                <a:lnTo>
                  <a:pt x="70627" y="153804"/>
                </a:lnTo>
                <a:lnTo>
                  <a:pt x="62336" y="143544"/>
                </a:lnTo>
                <a:lnTo>
                  <a:pt x="56267" y="130817"/>
                </a:lnTo>
                <a:lnTo>
                  <a:pt x="52539" y="115873"/>
                </a:lnTo>
                <a:lnTo>
                  <a:pt x="51269" y="98958"/>
                </a:lnTo>
                <a:lnTo>
                  <a:pt x="51322" y="95338"/>
                </a:lnTo>
                <a:lnTo>
                  <a:pt x="52586" y="81019"/>
                </a:lnTo>
                <a:lnTo>
                  <a:pt x="55387" y="67596"/>
                </a:lnTo>
                <a:lnTo>
                  <a:pt x="59532" y="55334"/>
                </a:lnTo>
                <a:lnTo>
                  <a:pt x="64828" y="44499"/>
                </a:lnTo>
                <a:lnTo>
                  <a:pt x="71081" y="35356"/>
                </a:lnTo>
                <a:lnTo>
                  <a:pt x="84725" y="30435"/>
                </a:lnTo>
                <a:lnTo>
                  <a:pt x="99301" y="28981"/>
                </a:lnTo>
                <a:lnTo>
                  <a:pt x="107998" y="29516"/>
                </a:lnTo>
                <a:lnTo>
                  <a:pt x="121313" y="32586"/>
                </a:lnTo>
                <a:lnTo>
                  <a:pt x="130759" y="37236"/>
                </a:lnTo>
                <a:lnTo>
                  <a:pt x="133528" y="44413"/>
                </a:lnTo>
                <a:lnTo>
                  <a:pt x="136850" y="56838"/>
                </a:lnTo>
                <a:lnTo>
                  <a:pt x="139839" y="72097"/>
                </a:lnTo>
                <a:lnTo>
                  <a:pt x="142992" y="72453"/>
                </a:lnTo>
                <a:lnTo>
                  <a:pt x="156870" y="73354"/>
                </a:lnTo>
                <a:lnTo>
                  <a:pt x="168986" y="73520"/>
                </a:lnTo>
                <a:lnTo>
                  <a:pt x="171500" y="62803"/>
                </a:lnTo>
                <a:lnTo>
                  <a:pt x="174396" y="49851"/>
                </a:lnTo>
                <a:lnTo>
                  <a:pt x="177166" y="36716"/>
                </a:lnTo>
                <a:lnTo>
                  <a:pt x="179476" y="24726"/>
                </a:lnTo>
                <a:lnTo>
                  <a:pt x="174815" y="16459"/>
                </a:lnTo>
                <a:lnTo>
                  <a:pt x="168916" y="13606"/>
                </a:lnTo>
                <a:lnTo>
                  <a:pt x="157887" y="9078"/>
                </a:lnTo>
                <a:lnTo>
                  <a:pt x="146073" y="5315"/>
                </a:lnTo>
                <a:lnTo>
                  <a:pt x="133487" y="2455"/>
                </a:lnTo>
                <a:lnTo>
                  <a:pt x="120144" y="636"/>
                </a:lnTo>
                <a:lnTo>
                  <a:pt x="106057" y="0"/>
                </a:lnTo>
                <a:lnTo>
                  <a:pt x="97305" y="333"/>
                </a:lnTo>
                <a:lnTo>
                  <a:pt x="83118" y="2325"/>
                </a:lnTo>
                <a:lnTo>
                  <a:pt x="69514" y="6035"/>
                </a:lnTo>
                <a:lnTo>
                  <a:pt x="56654" y="11376"/>
                </a:lnTo>
                <a:lnTo>
                  <a:pt x="44699" y="18260"/>
                </a:lnTo>
                <a:lnTo>
                  <a:pt x="33812" y="26600"/>
                </a:lnTo>
                <a:lnTo>
                  <a:pt x="24156" y="36307"/>
                </a:lnTo>
                <a:lnTo>
                  <a:pt x="15892" y="47294"/>
                </a:lnTo>
                <a:lnTo>
                  <a:pt x="9182" y="59473"/>
                </a:lnTo>
                <a:lnTo>
                  <a:pt x="4189" y="72756"/>
                </a:lnTo>
                <a:lnTo>
                  <a:pt x="1074" y="87056"/>
                </a:lnTo>
                <a:lnTo>
                  <a:pt x="0" y="102285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76092" y="14674074"/>
            <a:ext cx="197904" cy="197954"/>
          </a:xfrm>
          <a:custGeom>
            <a:avLst/>
            <a:gdLst/>
            <a:ahLst/>
            <a:cxnLst/>
            <a:rect l="l" t="t" r="r" b="b"/>
            <a:pathLst>
              <a:path w="197904" h="197954">
                <a:moveTo>
                  <a:pt x="0" y="104609"/>
                </a:moveTo>
                <a:lnTo>
                  <a:pt x="341" y="113810"/>
                </a:lnTo>
                <a:lnTo>
                  <a:pt x="2539" y="128925"/>
                </a:lnTo>
                <a:lnTo>
                  <a:pt x="6678" y="142723"/>
                </a:lnTo>
                <a:lnTo>
                  <a:pt x="12649" y="155140"/>
                </a:lnTo>
                <a:lnTo>
                  <a:pt x="20341" y="166111"/>
                </a:lnTo>
                <a:lnTo>
                  <a:pt x="29646" y="175572"/>
                </a:lnTo>
                <a:lnTo>
                  <a:pt x="40452" y="183457"/>
                </a:lnTo>
                <a:lnTo>
                  <a:pt x="52650" y="189703"/>
                </a:lnTo>
                <a:lnTo>
                  <a:pt x="55980" y="132553"/>
                </a:lnTo>
                <a:lnTo>
                  <a:pt x="52475" y="116899"/>
                </a:lnTo>
                <a:lnTo>
                  <a:pt x="51282" y="98958"/>
                </a:lnTo>
                <a:lnTo>
                  <a:pt x="52051" y="83948"/>
                </a:lnTo>
                <a:lnTo>
                  <a:pt x="54223" y="70214"/>
                </a:lnTo>
                <a:lnTo>
                  <a:pt x="57642" y="57776"/>
                </a:lnTo>
                <a:lnTo>
                  <a:pt x="62154" y="46803"/>
                </a:lnTo>
                <a:lnTo>
                  <a:pt x="67602" y="37464"/>
                </a:lnTo>
                <a:lnTo>
                  <a:pt x="71938" y="34757"/>
                </a:lnTo>
                <a:lnTo>
                  <a:pt x="83721" y="30463"/>
                </a:lnTo>
                <a:lnTo>
                  <a:pt x="97409" y="28968"/>
                </a:lnTo>
                <a:lnTo>
                  <a:pt x="98533" y="28978"/>
                </a:lnTo>
                <a:lnTo>
                  <a:pt x="112032" y="30895"/>
                </a:lnTo>
                <a:lnTo>
                  <a:pt x="123114" y="36024"/>
                </a:lnTo>
                <a:lnTo>
                  <a:pt x="131903" y="44204"/>
                </a:lnTo>
                <a:lnTo>
                  <a:pt x="138523" y="55271"/>
                </a:lnTo>
                <a:lnTo>
                  <a:pt x="143097" y="69061"/>
                </a:lnTo>
                <a:lnTo>
                  <a:pt x="145751" y="85414"/>
                </a:lnTo>
                <a:lnTo>
                  <a:pt x="146608" y="104165"/>
                </a:lnTo>
                <a:lnTo>
                  <a:pt x="146465" y="110929"/>
                </a:lnTo>
                <a:lnTo>
                  <a:pt x="145066" y="126103"/>
                </a:lnTo>
                <a:lnTo>
                  <a:pt x="142476" y="139393"/>
                </a:lnTo>
                <a:lnTo>
                  <a:pt x="139064" y="150483"/>
                </a:lnTo>
                <a:lnTo>
                  <a:pt x="135204" y="159054"/>
                </a:lnTo>
                <a:lnTo>
                  <a:pt x="128833" y="163663"/>
                </a:lnTo>
                <a:lnTo>
                  <a:pt x="117003" y="168108"/>
                </a:lnTo>
                <a:lnTo>
                  <a:pt x="102565" y="169684"/>
                </a:lnTo>
                <a:lnTo>
                  <a:pt x="90886" y="168378"/>
                </a:lnTo>
                <a:lnTo>
                  <a:pt x="79250" y="163832"/>
                </a:lnTo>
                <a:lnTo>
                  <a:pt x="69479" y="156215"/>
                </a:lnTo>
                <a:lnTo>
                  <a:pt x="61686" y="145723"/>
                </a:lnTo>
                <a:lnTo>
                  <a:pt x="66129" y="194244"/>
                </a:lnTo>
                <a:lnTo>
                  <a:pt x="80781" y="197016"/>
                </a:lnTo>
                <a:lnTo>
                  <a:pt x="96494" y="197954"/>
                </a:lnTo>
                <a:lnTo>
                  <a:pt x="103374" y="197736"/>
                </a:lnTo>
                <a:lnTo>
                  <a:pt x="117464" y="195881"/>
                </a:lnTo>
                <a:lnTo>
                  <a:pt x="130872" y="192213"/>
                </a:lnTo>
                <a:lnTo>
                  <a:pt x="143458" y="186825"/>
                </a:lnTo>
                <a:lnTo>
                  <a:pt x="155084" y="179815"/>
                </a:lnTo>
                <a:lnTo>
                  <a:pt x="165610" y="171277"/>
                </a:lnTo>
                <a:lnTo>
                  <a:pt x="174899" y="161306"/>
                </a:lnTo>
                <a:lnTo>
                  <a:pt x="182810" y="149999"/>
                </a:lnTo>
                <a:lnTo>
                  <a:pt x="189205" y="137449"/>
                </a:lnTo>
                <a:lnTo>
                  <a:pt x="193945" y="123754"/>
                </a:lnTo>
                <a:lnTo>
                  <a:pt x="196891" y="109008"/>
                </a:lnTo>
                <a:lnTo>
                  <a:pt x="197904" y="93306"/>
                </a:lnTo>
                <a:lnTo>
                  <a:pt x="197701" y="86110"/>
                </a:lnTo>
                <a:lnTo>
                  <a:pt x="195766" y="70649"/>
                </a:lnTo>
                <a:lnTo>
                  <a:pt x="191874" y="56533"/>
                </a:lnTo>
                <a:lnTo>
                  <a:pt x="186137" y="43828"/>
                </a:lnTo>
                <a:lnTo>
                  <a:pt x="178667" y="32600"/>
                </a:lnTo>
                <a:lnTo>
                  <a:pt x="169576" y="22917"/>
                </a:lnTo>
                <a:lnTo>
                  <a:pt x="158975" y="14845"/>
                </a:lnTo>
                <a:lnTo>
                  <a:pt x="146978" y="8450"/>
                </a:lnTo>
                <a:lnTo>
                  <a:pt x="133695" y="3800"/>
                </a:lnTo>
                <a:lnTo>
                  <a:pt x="119238" y="961"/>
                </a:lnTo>
                <a:lnTo>
                  <a:pt x="103720" y="0"/>
                </a:lnTo>
                <a:lnTo>
                  <a:pt x="95183" y="336"/>
                </a:lnTo>
                <a:lnTo>
                  <a:pt x="81292" y="2359"/>
                </a:lnTo>
                <a:lnTo>
                  <a:pt x="67975" y="6133"/>
                </a:lnTo>
                <a:lnTo>
                  <a:pt x="55391" y="11572"/>
                </a:lnTo>
                <a:lnTo>
                  <a:pt x="43697" y="18589"/>
                </a:lnTo>
                <a:lnTo>
                  <a:pt x="33050" y="27097"/>
                </a:lnTo>
                <a:lnTo>
                  <a:pt x="23608" y="37011"/>
                </a:lnTo>
                <a:lnTo>
                  <a:pt x="15530" y="48242"/>
                </a:lnTo>
                <a:lnTo>
                  <a:pt x="8972" y="60704"/>
                </a:lnTo>
                <a:lnTo>
                  <a:pt x="4092" y="74310"/>
                </a:lnTo>
                <a:lnTo>
                  <a:pt x="1049" y="88974"/>
                </a:lnTo>
                <a:lnTo>
                  <a:pt x="0" y="104609"/>
                </a:lnTo>
                <a:close/>
              </a:path>
              <a:path w="197904" h="197954">
                <a:moveTo>
                  <a:pt x="55980" y="132553"/>
                </a:moveTo>
                <a:lnTo>
                  <a:pt x="52650" y="189703"/>
                </a:lnTo>
                <a:lnTo>
                  <a:pt x="66129" y="194244"/>
                </a:lnTo>
                <a:lnTo>
                  <a:pt x="61686" y="145723"/>
                </a:lnTo>
                <a:lnTo>
                  <a:pt x="55980" y="132553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27404" y="14470235"/>
            <a:ext cx="123774" cy="118059"/>
          </a:xfrm>
          <a:custGeom>
            <a:avLst/>
            <a:gdLst/>
            <a:ahLst/>
            <a:cxnLst/>
            <a:rect l="l" t="t" r="r" b="b"/>
            <a:pathLst>
              <a:path w="123774" h="118059">
                <a:moveTo>
                  <a:pt x="87001" y="114529"/>
                </a:moveTo>
                <a:lnTo>
                  <a:pt x="98906" y="108737"/>
                </a:lnTo>
                <a:lnTo>
                  <a:pt x="109036" y="100177"/>
                </a:lnTo>
                <a:lnTo>
                  <a:pt x="116891" y="88839"/>
                </a:lnTo>
                <a:lnTo>
                  <a:pt x="121970" y="74715"/>
                </a:lnTo>
                <a:lnTo>
                  <a:pt x="123774" y="57797"/>
                </a:lnTo>
                <a:lnTo>
                  <a:pt x="123162" y="47603"/>
                </a:lnTo>
                <a:lnTo>
                  <a:pt x="120285" y="34842"/>
                </a:lnTo>
                <a:lnTo>
                  <a:pt x="114779" y="23441"/>
                </a:lnTo>
                <a:lnTo>
                  <a:pt x="106344" y="13828"/>
                </a:lnTo>
                <a:lnTo>
                  <a:pt x="94681" y="6431"/>
                </a:lnTo>
                <a:lnTo>
                  <a:pt x="79492" y="1679"/>
                </a:lnTo>
                <a:lnTo>
                  <a:pt x="60477" y="0"/>
                </a:lnTo>
                <a:lnTo>
                  <a:pt x="53540" y="125"/>
                </a:lnTo>
                <a:lnTo>
                  <a:pt x="38971" y="650"/>
                </a:lnTo>
                <a:lnTo>
                  <a:pt x="45770" y="16306"/>
                </a:lnTo>
                <a:lnTo>
                  <a:pt x="49326" y="15735"/>
                </a:lnTo>
                <a:lnTo>
                  <a:pt x="54178" y="15455"/>
                </a:lnTo>
                <a:lnTo>
                  <a:pt x="67182" y="15455"/>
                </a:lnTo>
                <a:lnTo>
                  <a:pt x="75183" y="17043"/>
                </a:lnTo>
                <a:lnTo>
                  <a:pt x="80619" y="20497"/>
                </a:lnTo>
                <a:lnTo>
                  <a:pt x="87322" y="29324"/>
                </a:lnTo>
                <a:lnTo>
                  <a:pt x="91832" y="41877"/>
                </a:lnTo>
                <a:lnTo>
                  <a:pt x="93611" y="57797"/>
                </a:lnTo>
                <a:lnTo>
                  <a:pt x="92776" y="70078"/>
                </a:lnTo>
                <a:lnTo>
                  <a:pt x="89203" y="83728"/>
                </a:lnTo>
                <a:lnTo>
                  <a:pt x="82990" y="94250"/>
                </a:lnTo>
                <a:lnTo>
                  <a:pt x="74320" y="101434"/>
                </a:lnTo>
                <a:lnTo>
                  <a:pt x="71452" y="102350"/>
                </a:lnTo>
                <a:lnTo>
                  <a:pt x="57078" y="103256"/>
                </a:lnTo>
                <a:lnTo>
                  <a:pt x="47751" y="100571"/>
                </a:lnTo>
                <a:lnTo>
                  <a:pt x="46557" y="99094"/>
                </a:lnTo>
                <a:lnTo>
                  <a:pt x="53179" y="117657"/>
                </a:lnTo>
                <a:lnTo>
                  <a:pt x="65481" y="118059"/>
                </a:lnTo>
                <a:lnTo>
                  <a:pt x="73819" y="117561"/>
                </a:lnTo>
                <a:lnTo>
                  <a:pt x="87001" y="114529"/>
                </a:lnTo>
                <a:close/>
              </a:path>
              <a:path w="123774" h="118059">
                <a:moveTo>
                  <a:pt x="38971" y="650"/>
                </a:moveTo>
                <a:lnTo>
                  <a:pt x="27736" y="977"/>
                </a:lnTo>
                <a:lnTo>
                  <a:pt x="2146" y="977"/>
                </a:lnTo>
                <a:lnTo>
                  <a:pt x="0" y="11112"/>
                </a:lnTo>
                <a:lnTo>
                  <a:pt x="5029" y="12699"/>
                </a:lnTo>
                <a:lnTo>
                  <a:pt x="11709" y="15735"/>
                </a:lnTo>
                <a:lnTo>
                  <a:pt x="13497" y="18511"/>
                </a:lnTo>
                <a:lnTo>
                  <a:pt x="15299" y="29436"/>
                </a:lnTo>
                <a:lnTo>
                  <a:pt x="15735" y="44348"/>
                </a:lnTo>
                <a:lnTo>
                  <a:pt x="15714" y="76972"/>
                </a:lnTo>
                <a:lnTo>
                  <a:pt x="15206" y="91876"/>
                </a:lnTo>
                <a:lnTo>
                  <a:pt x="14300" y="101434"/>
                </a:lnTo>
                <a:lnTo>
                  <a:pt x="0" y="106476"/>
                </a:lnTo>
                <a:lnTo>
                  <a:pt x="2146" y="116611"/>
                </a:lnTo>
                <a:lnTo>
                  <a:pt x="28879" y="116611"/>
                </a:lnTo>
                <a:lnTo>
                  <a:pt x="39723" y="116936"/>
                </a:lnTo>
                <a:lnTo>
                  <a:pt x="53179" y="117657"/>
                </a:lnTo>
                <a:lnTo>
                  <a:pt x="46557" y="99094"/>
                </a:lnTo>
                <a:lnTo>
                  <a:pt x="44747" y="88154"/>
                </a:lnTo>
                <a:lnTo>
                  <a:pt x="44310" y="73253"/>
                </a:lnTo>
                <a:lnTo>
                  <a:pt x="44329" y="40829"/>
                </a:lnTo>
                <a:lnTo>
                  <a:pt x="44844" y="25977"/>
                </a:lnTo>
                <a:lnTo>
                  <a:pt x="45770" y="16306"/>
                </a:lnTo>
                <a:lnTo>
                  <a:pt x="38971" y="650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63187" y="14469795"/>
            <a:ext cx="103911" cy="117043"/>
          </a:xfrm>
          <a:custGeom>
            <a:avLst/>
            <a:gdLst/>
            <a:ahLst/>
            <a:cxnLst/>
            <a:rect l="l" t="t" r="r" b="b"/>
            <a:pathLst>
              <a:path w="103911" h="117043">
                <a:moveTo>
                  <a:pt x="2133" y="117043"/>
                </a:moveTo>
                <a:lnTo>
                  <a:pt x="103187" y="117043"/>
                </a:lnTo>
                <a:lnTo>
                  <a:pt x="103426" y="108192"/>
                </a:lnTo>
                <a:lnTo>
                  <a:pt x="103481" y="95413"/>
                </a:lnTo>
                <a:lnTo>
                  <a:pt x="103187" y="82943"/>
                </a:lnTo>
                <a:lnTo>
                  <a:pt x="99199" y="82219"/>
                </a:lnTo>
                <a:lnTo>
                  <a:pt x="89179" y="81775"/>
                </a:lnTo>
                <a:lnTo>
                  <a:pt x="84607" y="82054"/>
                </a:lnTo>
                <a:lnTo>
                  <a:pt x="78879" y="102158"/>
                </a:lnTo>
                <a:lnTo>
                  <a:pt x="74752" y="103022"/>
                </a:lnTo>
                <a:lnTo>
                  <a:pt x="68605" y="103581"/>
                </a:lnTo>
                <a:lnTo>
                  <a:pt x="57175" y="103581"/>
                </a:lnTo>
                <a:lnTo>
                  <a:pt x="50888" y="103022"/>
                </a:lnTo>
                <a:lnTo>
                  <a:pt x="47878" y="101015"/>
                </a:lnTo>
                <a:lnTo>
                  <a:pt x="46551" y="99533"/>
                </a:lnTo>
                <a:lnTo>
                  <a:pt x="44730" y="88584"/>
                </a:lnTo>
                <a:lnTo>
                  <a:pt x="44297" y="73685"/>
                </a:lnTo>
                <a:lnTo>
                  <a:pt x="44297" y="68033"/>
                </a:lnTo>
                <a:lnTo>
                  <a:pt x="79755" y="69354"/>
                </a:lnTo>
                <a:lnTo>
                  <a:pt x="80619" y="65023"/>
                </a:lnTo>
                <a:lnTo>
                  <a:pt x="81457" y="59969"/>
                </a:lnTo>
                <a:lnTo>
                  <a:pt x="82194" y="55625"/>
                </a:lnTo>
                <a:lnTo>
                  <a:pt x="78879" y="51295"/>
                </a:lnTo>
                <a:lnTo>
                  <a:pt x="44297" y="53301"/>
                </a:lnTo>
                <a:lnTo>
                  <a:pt x="44339" y="39337"/>
                </a:lnTo>
                <a:lnTo>
                  <a:pt x="44815" y="24941"/>
                </a:lnTo>
                <a:lnTo>
                  <a:pt x="45440" y="15151"/>
                </a:lnTo>
                <a:lnTo>
                  <a:pt x="49745" y="15011"/>
                </a:lnTo>
                <a:lnTo>
                  <a:pt x="54305" y="14858"/>
                </a:lnTo>
                <a:lnTo>
                  <a:pt x="65455" y="14858"/>
                </a:lnTo>
                <a:lnTo>
                  <a:pt x="72034" y="15443"/>
                </a:lnTo>
                <a:lnTo>
                  <a:pt x="76733" y="16319"/>
                </a:lnTo>
                <a:lnTo>
                  <a:pt x="81038" y="35534"/>
                </a:lnTo>
                <a:lnTo>
                  <a:pt x="85178" y="36258"/>
                </a:lnTo>
                <a:lnTo>
                  <a:pt x="94462" y="36677"/>
                </a:lnTo>
                <a:lnTo>
                  <a:pt x="98196" y="36385"/>
                </a:lnTo>
                <a:lnTo>
                  <a:pt x="98749" y="33842"/>
                </a:lnTo>
                <a:lnTo>
                  <a:pt x="101455" y="21007"/>
                </a:lnTo>
                <a:lnTo>
                  <a:pt x="103911" y="7924"/>
                </a:lnTo>
                <a:lnTo>
                  <a:pt x="102768" y="5765"/>
                </a:lnTo>
                <a:lnTo>
                  <a:pt x="100482" y="2285"/>
                </a:lnTo>
                <a:lnTo>
                  <a:pt x="98755" y="0"/>
                </a:lnTo>
                <a:lnTo>
                  <a:pt x="87928" y="589"/>
                </a:lnTo>
                <a:lnTo>
                  <a:pt x="75950" y="1036"/>
                </a:lnTo>
                <a:lnTo>
                  <a:pt x="62636" y="1321"/>
                </a:lnTo>
                <a:lnTo>
                  <a:pt x="2133" y="1422"/>
                </a:lnTo>
                <a:lnTo>
                  <a:pt x="0" y="11556"/>
                </a:lnTo>
                <a:lnTo>
                  <a:pt x="5016" y="13144"/>
                </a:lnTo>
                <a:lnTo>
                  <a:pt x="11150" y="15887"/>
                </a:lnTo>
                <a:lnTo>
                  <a:pt x="13296" y="18643"/>
                </a:lnTo>
                <a:lnTo>
                  <a:pt x="15285" y="29886"/>
                </a:lnTo>
                <a:lnTo>
                  <a:pt x="15709" y="44792"/>
                </a:lnTo>
                <a:lnTo>
                  <a:pt x="15689" y="77388"/>
                </a:lnTo>
                <a:lnTo>
                  <a:pt x="15190" y="92300"/>
                </a:lnTo>
                <a:lnTo>
                  <a:pt x="14300" y="101853"/>
                </a:lnTo>
                <a:lnTo>
                  <a:pt x="0" y="106921"/>
                </a:lnTo>
                <a:lnTo>
                  <a:pt x="2133" y="117043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058859" y="14518123"/>
            <a:ext cx="137817" cy="196011"/>
          </a:xfrm>
          <a:custGeom>
            <a:avLst/>
            <a:gdLst/>
            <a:ahLst/>
            <a:cxnLst/>
            <a:rect l="l" t="t" r="r" b="b"/>
            <a:pathLst>
              <a:path w="137817" h="196011">
                <a:moveTo>
                  <a:pt x="40189" y="6100"/>
                </a:moveTo>
                <a:lnTo>
                  <a:pt x="27404" y="12508"/>
                </a:lnTo>
                <a:lnTo>
                  <a:pt x="16766" y="20910"/>
                </a:lnTo>
                <a:lnTo>
                  <a:pt x="8675" y="31110"/>
                </a:lnTo>
                <a:lnTo>
                  <a:pt x="3528" y="42909"/>
                </a:lnTo>
                <a:lnTo>
                  <a:pt x="1724" y="56108"/>
                </a:lnTo>
                <a:lnTo>
                  <a:pt x="1814" y="59367"/>
                </a:lnTo>
                <a:lnTo>
                  <a:pt x="4483" y="72930"/>
                </a:lnTo>
                <a:lnTo>
                  <a:pt x="10372" y="83941"/>
                </a:lnTo>
                <a:lnTo>
                  <a:pt x="18821" y="92833"/>
                </a:lnTo>
                <a:lnTo>
                  <a:pt x="29175" y="100039"/>
                </a:lnTo>
                <a:lnTo>
                  <a:pt x="40773" y="105993"/>
                </a:lnTo>
                <a:lnTo>
                  <a:pt x="52960" y="111128"/>
                </a:lnTo>
                <a:lnTo>
                  <a:pt x="65076" y="115877"/>
                </a:lnTo>
                <a:lnTo>
                  <a:pt x="76465" y="120674"/>
                </a:lnTo>
                <a:lnTo>
                  <a:pt x="86468" y="125953"/>
                </a:lnTo>
                <a:lnTo>
                  <a:pt x="94427" y="132146"/>
                </a:lnTo>
                <a:lnTo>
                  <a:pt x="99685" y="139686"/>
                </a:lnTo>
                <a:lnTo>
                  <a:pt x="101584" y="149009"/>
                </a:lnTo>
                <a:lnTo>
                  <a:pt x="101584" y="157860"/>
                </a:lnTo>
                <a:lnTo>
                  <a:pt x="98358" y="164579"/>
                </a:lnTo>
                <a:lnTo>
                  <a:pt x="95158" y="169138"/>
                </a:lnTo>
                <a:lnTo>
                  <a:pt x="82082" y="173391"/>
                </a:lnTo>
                <a:lnTo>
                  <a:pt x="67472" y="174510"/>
                </a:lnTo>
                <a:lnTo>
                  <a:pt x="53932" y="173406"/>
                </a:lnTo>
                <a:lnTo>
                  <a:pt x="40776" y="170262"/>
                </a:lnTo>
                <a:lnTo>
                  <a:pt x="30959" y="165646"/>
                </a:lnTo>
                <a:lnTo>
                  <a:pt x="29944" y="161629"/>
                </a:lnTo>
                <a:lnTo>
                  <a:pt x="27294" y="150381"/>
                </a:lnTo>
                <a:lnTo>
                  <a:pt x="24267" y="136118"/>
                </a:lnTo>
                <a:lnTo>
                  <a:pt x="19707" y="135839"/>
                </a:lnTo>
                <a:lnTo>
                  <a:pt x="5737" y="136372"/>
                </a:lnTo>
                <a:lnTo>
                  <a:pt x="899" y="137172"/>
                </a:lnTo>
                <a:lnTo>
                  <a:pt x="234" y="151148"/>
                </a:lnTo>
                <a:lnTo>
                  <a:pt x="0" y="164346"/>
                </a:lnTo>
                <a:lnTo>
                  <a:pt x="86" y="176936"/>
                </a:lnTo>
                <a:lnTo>
                  <a:pt x="3507" y="180959"/>
                </a:lnTo>
                <a:lnTo>
                  <a:pt x="12850" y="185130"/>
                </a:lnTo>
                <a:lnTo>
                  <a:pt x="24294" y="189189"/>
                </a:lnTo>
                <a:lnTo>
                  <a:pt x="37384" y="192667"/>
                </a:lnTo>
                <a:lnTo>
                  <a:pt x="51665" y="195097"/>
                </a:lnTo>
                <a:lnTo>
                  <a:pt x="66685" y="196011"/>
                </a:lnTo>
                <a:lnTo>
                  <a:pt x="84035" y="194810"/>
                </a:lnTo>
                <a:lnTo>
                  <a:pt x="99717" y="191175"/>
                </a:lnTo>
                <a:lnTo>
                  <a:pt x="112952" y="185301"/>
                </a:lnTo>
                <a:lnTo>
                  <a:pt x="123560" y="177386"/>
                </a:lnTo>
                <a:lnTo>
                  <a:pt x="131361" y="167626"/>
                </a:lnTo>
                <a:lnTo>
                  <a:pt x="136173" y="156218"/>
                </a:lnTo>
                <a:lnTo>
                  <a:pt x="137817" y="143357"/>
                </a:lnTo>
                <a:lnTo>
                  <a:pt x="137721" y="140118"/>
                </a:lnTo>
                <a:lnTo>
                  <a:pt x="135011" y="127014"/>
                </a:lnTo>
                <a:lnTo>
                  <a:pt x="129062" y="116334"/>
                </a:lnTo>
                <a:lnTo>
                  <a:pt x="120537" y="107651"/>
                </a:lnTo>
                <a:lnTo>
                  <a:pt x="110098" y="100538"/>
                </a:lnTo>
                <a:lnTo>
                  <a:pt x="98407" y="94567"/>
                </a:lnTo>
                <a:lnTo>
                  <a:pt x="86127" y="89312"/>
                </a:lnTo>
                <a:lnTo>
                  <a:pt x="73919" y="84345"/>
                </a:lnTo>
                <a:lnTo>
                  <a:pt x="62446" y="79240"/>
                </a:lnTo>
                <a:lnTo>
                  <a:pt x="52370" y="73568"/>
                </a:lnTo>
                <a:lnTo>
                  <a:pt x="44353" y="66902"/>
                </a:lnTo>
                <a:lnTo>
                  <a:pt x="39057" y="58816"/>
                </a:lnTo>
                <a:lnTo>
                  <a:pt x="37144" y="48882"/>
                </a:lnTo>
                <a:lnTo>
                  <a:pt x="37144" y="40805"/>
                </a:lnTo>
                <a:lnTo>
                  <a:pt x="39824" y="34658"/>
                </a:lnTo>
                <a:lnTo>
                  <a:pt x="43037" y="29540"/>
                </a:lnTo>
                <a:lnTo>
                  <a:pt x="45487" y="27945"/>
                </a:lnTo>
                <a:lnTo>
                  <a:pt x="56888" y="23625"/>
                </a:lnTo>
                <a:lnTo>
                  <a:pt x="70977" y="22034"/>
                </a:lnTo>
                <a:lnTo>
                  <a:pt x="77347" y="22292"/>
                </a:lnTo>
                <a:lnTo>
                  <a:pt x="90754" y="24805"/>
                </a:lnTo>
                <a:lnTo>
                  <a:pt x="100759" y="29540"/>
                </a:lnTo>
                <a:lnTo>
                  <a:pt x="101816" y="34777"/>
                </a:lnTo>
                <a:lnTo>
                  <a:pt x="103642" y="46566"/>
                </a:lnTo>
                <a:lnTo>
                  <a:pt x="105305" y="61747"/>
                </a:lnTo>
                <a:lnTo>
                  <a:pt x="110411" y="62547"/>
                </a:lnTo>
                <a:lnTo>
                  <a:pt x="122768" y="62826"/>
                </a:lnTo>
                <a:lnTo>
                  <a:pt x="127352" y="62547"/>
                </a:lnTo>
                <a:lnTo>
                  <a:pt x="127852" y="60137"/>
                </a:lnTo>
                <a:lnTo>
                  <a:pt x="130179" y="48347"/>
                </a:lnTo>
                <a:lnTo>
                  <a:pt x="132808" y="34479"/>
                </a:lnTo>
                <a:lnTo>
                  <a:pt x="135138" y="21755"/>
                </a:lnTo>
                <a:lnTo>
                  <a:pt x="131124" y="14236"/>
                </a:lnTo>
                <a:lnTo>
                  <a:pt x="125161" y="10936"/>
                </a:lnTo>
                <a:lnTo>
                  <a:pt x="114330" y="6399"/>
                </a:lnTo>
                <a:lnTo>
                  <a:pt x="102113" y="2954"/>
                </a:lnTo>
                <a:lnTo>
                  <a:pt x="88674" y="766"/>
                </a:lnTo>
                <a:lnTo>
                  <a:pt x="74178" y="0"/>
                </a:lnTo>
                <a:lnTo>
                  <a:pt x="70613" y="60"/>
                </a:lnTo>
                <a:lnTo>
                  <a:pt x="54725" y="1885"/>
                </a:lnTo>
                <a:lnTo>
                  <a:pt x="40189" y="6100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10155" y="14522135"/>
            <a:ext cx="84191" cy="108978"/>
          </a:xfrm>
          <a:custGeom>
            <a:avLst/>
            <a:gdLst/>
            <a:ahLst/>
            <a:cxnLst/>
            <a:rect l="l" t="t" r="r" b="b"/>
            <a:pathLst>
              <a:path w="84191" h="108978">
                <a:moveTo>
                  <a:pt x="71701" y="37110"/>
                </a:moveTo>
                <a:lnTo>
                  <a:pt x="72478" y="105765"/>
                </a:lnTo>
                <a:lnTo>
                  <a:pt x="76179" y="94439"/>
                </a:lnTo>
                <a:lnTo>
                  <a:pt x="80166" y="82309"/>
                </a:lnTo>
                <a:lnTo>
                  <a:pt x="84191" y="70177"/>
                </a:lnTo>
                <a:lnTo>
                  <a:pt x="83464" y="0"/>
                </a:lnTo>
                <a:lnTo>
                  <a:pt x="75679" y="26327"/>
                </a:lnTo>
                <a:lnTo>
                  <a:pt x="71701" y="37110"/>
                </a:lnTo>
                <a:close/>
              </a:path>
              <a:path w="84191" h="108978">
                <a:moveTo>
                  <a:pt x="153263" y="167525"/>
                </a:moveTo>
                <a:lnTo>
                  <a:pt x="126695" y="174536"/>
                </a:lnTo>
                <a:lnTo>
                  <a:pt x="129374" y="187934"/>
                </a:lnTo>
                <a:lnTo>
                  <a:pt x="210985" y="187934"/>
                </a:lnTo>
                <a:lnTo>
                  <a:pt x="213931" y="174536"/>
                </a:lnTo>
                <a:lnTo>
                  <a:pt x="191909" y="167525"/>
                </a:lnTo>
                <a:lnTo>
                  <a:pt x="188863" y="159797"/>
                </a:lnTo>
                <a:lnTo>
                  <a:pt x="184949" y="149752"/>
                </a:lnTo>
                <a:lnTo>
                  <a:pt x="180795" y="138981"/>
                </a:lnTo>
                <a:lnTo>
                  <a:pt x="176440" y="127590"/>
                </a:lnTo>
                <a:lnTo>
                  <a:pt x="171923" y="115684"/>
                </a:lnTo>
                <a:lnTo>
                  <a:pt x="167284" y="103370"/>
                </a:lnTo>
                <a:lnTo>
                  <a:pt x="162561" y="90755"/>
                </a:lnTo>
                <a:lnTo>
                  <a:pt x="157792" y="77943"/>
                </a:lnTo>
                <a:lnTo>
                  <a:pt x="153018" y="65042"/>
                </a:lnTo>
                <a:lnTo>
                  <a:pt x="148278" y="52157"/>
                </a:lnTo>
                <a:lnTo>
                  <a:pt x="143609" y="39394"/>
                </a:lnTo>
                <a:lnTo>
                  <a:pt x="139052" y="26860"/>
                </a:lnTo>
                <a:lnTo>
                  <a:pt x="136436" y="19912"/>
                </a:lnTo>
                <a:lnTo>
                  <a:pt x="132041" y="7601"/>
                </a:lnTo>
                <a:lnTo>
                  <a:pt x="128828" y="-3213"/>
                </a:lnTo>
                <a:lnTo>
                  <a:pt x="122370" y="-2997"/>
                </a:lnTo>
                <a:lnTo>
                  <a:pt x="109340" y="-2294"/>
                </a:lnTo>
                <a:lnTo>
                  <a:pt x="95679" y="-1261"/>
                </a:lnTo>
                <a:lnTo>
                  <a:pt x="83464" y="0"/>
                </a:lnTo>
                <a:lnTo>
                  <a:pt x="84191" y="70177"/>
                </a:lnTo>
                <a:lnTo>
                  <a:pt x="88250" y="58075"/>
                </a:lnTo>
                <a:lnTo>
                  <a:pt x="92343" y="46037"/>
                </a:lnTo>
                <a:lnTo>
                  <a:pt x="96467" y="34097"/>
                </a:lnTo>
                <a:lnTo>
                  <a:pt x="100622" y="22288"/>
                </a:lnTo>
                <a:lnTo>
                  <a:pt x="100950" y="23152"/>
                </a:lnTo>
                <a:lnTo>
                  <a:pt x="105597" y="35450"/>
                </a:lnTo>
                <a:lnTo>
                  <a:pt x="110165" y="47700"/>
                </a:lnTo>
                <a:lnTo>
                  <a:pt x="114645" y="59853"/>
                </a:lnTo>
                <a:lnTo>
                  <a:pt x="119031" y="71866"/>
                </a:lnTo>
                <a:lnTo>
                  <a:pt x="123313" y="83690"/>
                </a:lnTo>
                <a:lnTo>
                  <a:pt x="127483" y="95280"/>
                </a:lnTo>
                <a:lnTo>
                  <a:pt x="131533" y="106591"/>
                </a:lnTo>
                <a:lnTo>
                  <a:pt x="72478" y="105765"/>
                </a:lnTo>
                <a:lnTo>
                  <a:pt x="71701" y="37110"/>
                </a:lnTo>
                <a:lnTo>
                  <a:pt x="67260" y="49147"/>
                </a:lnTo>
                <a:lnTo>
                  <a:pt x="62789" y="61241"/>
                </a:lnTo>
                <a:lnTo>
                  <a:pt x="58292" y="73359"/>
                </a:lnTo>
                <a:lnTo>
                  <a:pt x="53772" y="85473"/>
                </a:lnTo>
                <a:lnTo>
                  <a:pt x="49232" y="97549"/>
                </a:lnTo>
                <a:lnTo>
                  <a:pt x="44674" y="109559"/>
                </a:lnTo>
                <a:lnTo>
                  <a:pt x="40102" y="121471"/>
                </a:lnTo>
                <a:lnTo>
                  <a:pt x="35518" y="133255"/>
                </a:lnTo>
                <a:lnTo>
                  <a:pt x="30926" y="144879"/>
                </a:lnTo>
                <a:lnTo>
                  <a:pt x="26329" y="156312"/>
                </a:lnTo>
                <a:lnTo>
                  <a:pt x="21729" y="167525"/>
                </a:lnTo>
                <a:lnTo>
                  <a:pt x="0" y="174536"/>
                </a:lnTo>
                <a:lnTo>
                  <a:pt x="2654" y="187934"/>
                </a:lnTo>
                <a:lnTo>
                  <a:pt x="76492" y="187934"/>
                </a:lnTo>
                <a:lnTo>
                  <a:pt x="79438" y="174536"/>
                </a:lnTo>
                <a:lnTo>
                  <a:pt x="52336" y="167525"/>
                </a:lnTo>
                <a:lnTo>
                  <a:pt x="53826" y="163069"/>
                </a:lnTo>
                <a:lnTo>
                  <a:pt x="57764" y="151239"/>
                </a:lnTo>
                <a:lnTo>
                  <a:pt x="61830" y="139077"/>
                </a:lnTo>
                <a:lnTo>
                  <a:pt x="66027" y="126745"/>
                </a:lnTo>
                <a:lnTo>
                  <a:pt x="138226" y="125374"/>
                </a:lnTo>
                <a:lnTo>
                  <a:pt x="140609" y="132334"/>
                </a:lnTo>
                <a:lnTo>
                  <a:pt x="145037" y="144986"/>
                </a:lnTo>
                <a:lnTo>
                  <a:pt x="149269" y="156742"/>
                </a:lnTo>
                <a:lnTo>
                  <a:pt x="153263" y="167525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43616" y="14522157"/>
            <a:ext cx="156778" cy="187909"/>
          </a:xfrm>
          <a:custGeom>
            <a:avLst/>
            <a:gdLst/>
            <a:ahLst/>
            <a:cxnLst/>
            <a:rect l="l" t="t" r="r" b="b"/>
            <a:pathLst>
              <a:path w="156778" h="187909">
                <a:moveTo>
                  <a:pt x="2946" y="187909"/>
                </a:moveTo>
                <a:lnTo>
                  <a:pt x="155968" y="187909"/>
                </a:lnTo>
                <a:lnTo>
                  <a:pt x="156132" y="184055"/>
                </a:lnTo>
                <a:lnTo>
                  <a:pt x="156561" y="171027"/>
                </a:lnTo>
                <a:lnTo>
                  <a:pt x="156778" y="158187"/>
                </a:lnTo>
                <a:lnTo>
                  <a:pt x="156768" y="145618"/>
                </a:lnTo>
                <a:lnTo>
                  <a:pt x="156514" y="133400"/>
                </a:lnTo>
                <a:lnTo>
                  <a:pt x="151409" y="132333"/>
                </a:lnTo>
                <a:lnTo>
                  <a:pt x="138772" y="132079"/>
                </a:lnTo>
                <a:lnTo>
                  <a:pt x="133692" y="132333"/>
                </a:lnTo>
                <a:lnTo>
                  <a:pt x="125361" y="168046"/>
                </a:lnTo>
                <a:lnTo>
                  <a:pt x="121379" y="168400"/>
                </a:lnTo>
                <a:lnTo>
                  <a:pt x="108901" y="169114"/>
                </a:lnTo>
                <a:lnTo>
                  <a:pt x="95300" y="169379"/>
                </a:lnTo>
                <a:lnTo>
                  <a:pt x="87260" y="169295"/>
                </a:lnTo>
                <a:lnTo>
                  <a:pt x="72246" y="168441"/>
                </a:lnTo>
                <a:lnTo>
                  <a:pt x="63347" y="166179"/>
                </a:lnTo>
                <a:lnTo>
                  <a:pt x="61081" y="149932"/>
                </a:lnTo>
                <a:lnTo>
                  <a:pt x="60719" y="134562"/>
                </a:lnTo>
                <a:lnTo>
                  <a:pt x="60667" y="70611"/>
                </a:lnTo>
                <a:lnTo>
                  <a:pt x="60797" y="58228"/>
                </a:lnTo>
                <a:lnTo>
                  <a:pt x="61159" y="42514"/>
                </a:lnTo>
                <a:lnTo>
                  <a:pt x="61679" y="28399"/>
                </a:lnTo>
                <a:lnTo>
                  <a:pt x="62280" y="20383"/>
                </a:lnTo>
                <a:lnTo>
                  <a:pt x="86436" y="13398"/>
                </a:lnTo>
                <a:lnTo>
                  <a:pt x="83489" y="0"/>
                </a:lnTo>
                <a:lnTo>
                  <a:pt x="2946" y="0"/>
                </a:lnTo>
                <a:lnTo>
                  <a:pt x="0" y="13398"/>
                </a:lnTo>
                <a:lnTo>
                  <a:pt x="8851" y="15836"/>
                </a:lnTo>
                <a:lnTo>
                  <a:pt x="21234" y="19062"/>
                </a:lnTo>
                <a:lnTo>
                  <a:pt x="23634" y="22263"/>
                </a:lnTo>
                <a:lnTo>
                  <a:pt x="24603" y="26183"/>
                </a:lnTo>
                <a:lnTo>
                  <a:pt x="25405" y="38151"/>
                </a:lnTo>
                <a:lnTo>
                  <a:pt x="25700" y="53803"/>
                </a:lnTo>
                <a:lnTo>
                  <a:pt x="25617" y="129676"/>
                </a:lnTo>
                <a:lnTo>
                  <a:pt x="25263" y="145395"/>
                </a:lnTo>
                <a:lnTo>
                  <a:pt x="24752" y="159516"/>
                </a:lnTo>
                <a:lnTo>
                  <a:pt x="24155" y="167525"/>
                </a:lnTo>
                <a:lnTo>
                  <a:pt x="0" y="174510"/>
                </a:lnTo>
                <a:lnTo>
                  <a:pt x="2946" y="187909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04621" y="14522149"/>
            <a:ext cx="209651" cy="192227"/>
          </a:xfrm>
          <a:custGeom>
            <a:avLst/>
            <a:gdLst/>
            <a:ahLst/>
            <a:cxnLst/>
            <a:rect l="l" t="t" r="r" b="b"/>
            <a:pathLst>
              <a:path w="209651" h="192227">
                <a:moveTo>
                  <a:pt x="156829" y="175851"/>
                </a:moveTo>
                <a:lnTo>
                  <a:pt x="165965" y="166655"/>
                </a:lnTo>
                <a:lnTo>
                  <a:pt x="173277" y="155405"/>
                </a:lnTo>
                <a:lnTo>
                  <a:pt x="178646" y="142095"/>
                </a:lnTo>
                <a:lnTo>
                  <a:pt x="181954" y="126719"/>
                </a:lnTo>
                <a:lnTo>
                  <a:pt x="183083" y="109270"/>
                </a:lnTo>
                <a:lnTo>
                  <a:pt x="183207" y="75411"/>
                </a:lnTo>
                <a:lnTo>
                  <a:pt x="183357" y="61378"/>
                </a:lnTo>
                <a:lnTo>
                  <a:pt x="183559" y="49115"/>
                </a:lnTo>
                <a:lnTo>
                  <a:pt x="183806" y="38394"/>
                </a:lnTo>
                <a:lnTo>
                  <a:pt x="184093" y="28986"/>
                </a:lnTo>
                <a:lnTo>
                  <a:pt x="184416" y="20662"/>
                </a:lnTo>
                <a:lnTo>
                  <a:pt x="209651" y="13411"/>
                </a:lnTo>
                <a:lnTo>
                  <a:pt x="206717" y="0"/>
                </a:lnTo>
                <a:lnTo>
                  <a:pt x="133172" y="0"/>
                </a:lnTo>
                <a:lnTo>
                  <a:pt x="130175" y="13411"/>
                </a:lnTo>
                <a:lnTo>
                  <a:pt x="131963" y="13883"/>
                </a:lnTo>
                <a:lnTo>
                  <a:pt x="146321" y="17870"/>
                </a:lnTo>
                <a:lnTo>
                  <a:pt x="155968" y="21767"/>
                </a:lnTo>
                <a:lnTo>
                  <a:pt x="157309" y="33324"/>
                </a:lnTo>
                <a:lnTo>
                  <a:pt x="157697" y="46641"/>
                </a:lnTo>
                <a:lnTo>
                  <a:pt x="157840" y="62500"/>
                </a:lnTo>
                <a:lnTo>
                  <a:pt x="157837" y="90115"/>
                </a:lnTo>
                <a:lnTo>
                  <a:pt x="157642" y="104602"/>
                </a:lnTo>
                <a:lnTo>
                  <a:pt x="157098" y="117986"/>
                </a:lnTo>
                <a:lnTo>
                  <a:pt x="156034" y="130258"/>
                </a:lnTo>
                <a:lnTo>
                  <a:pt x="154276" y="141407"/>
                </a:lnTo>
                <a:lnTo>
                  <a:pt x="151650" y="151422"/>
                </a:lnTo>
                <a:lnTo>
                  <a:pt x="139171" y="161671"/>
                </a:lnTo>
                <a:lnTo>
                  <a:pt x="126549" y="166326"/>
                </a:lnTo>
                <a:lnTo>
                  <a:pt x="111391" y="168046"/>
                </a:lnTo>
                <a:lnTo>
                  <a:pt x="101929" y="167461"/>
                </a:lnTo>
                <a:lnTo>
                  <a:pt x="88661" y="163927"/>
                </a:lnTo>
                <a:lnTo>
                  <a:pt x="78292" y="157258"/>
                </a:lnTo>
                <a:lnTo>
                  <a:pt x="70605" y="147527"/>
                </a:lnTo>
                <a:lnTo>
                  <a:pt x="65384" y="134808"/>
                </a:lnTo>
                <a:lnTo>
                  <a:pt x="62410" y="119174"/>
                </a:lnTo>
                <a:lnTo>
                  <a:pt x="61468" y="100698"/>
                </a:lnTo>
                <a:lnTo>
                  <a:pt x="61468" y="70370"/>
                </a:lnTo>
                <a:lnTo>
                  <a:pt x="61634" y="58363"/>
                </a:lnTo>
                <a:lnTo>
                  <a:pt x="62094" y="42651"/>
                </a:lnTo>
                <a:lnTo>
                  <a:pt x="62711" y="28469"/>
                </a:lnTo>
                <a:lnTo>
                  <a:pt x="63347" y="20421"/>
                </a:lnTo>
                <a:lnTo>
                  <a:pt x="87782" y="13411"/>
                </a:lnTo>
                <a:lnTo>
                  <a:pt x="84836" y="0"/>
                </a:lnTo>
                <a:lnTo>
                  <a:pt x="2921" y="0"/>
                </a:lnTo>
                <a:lnTo>
                  <a:pt x="0" y="13411"/>
                </a:lnTo>
                <a:lnTo>
                  <a:pt x="8585" y="15836"/>
                </a:lnTo>
                <a:lnTo>
                  <a:pt x="20688" y="19049"/>
                </a:lnTo>
                <a:lnTo>
                  <a:pt x="23088" y="22555"/>
                </a:lnTo>
                <a:lnTo>
                  <a:pt x="24418" y="27485"/>
                </a:lnTo>
                <a:lnTo>
                  <a:pt x="25368" y="40016"/>
                </a:lnTo>
                <a:lnTo>
                  <a:pt x="25718" y="55681"/>
                </a:lnTo>
                <a:lnTo>
                  <a:pt x="25768" y="99872"/>
                </a:lnTo>
                <a:lnTo>
                  <a:pt x="26009" y="110024"/>
                </a:lnTo>
                <a:lnTo>
                  <a:pt x="27747" y="127313"/>
                </a:lnTo>
                <a:lnTo>
                  <a:pt x="31177" y="142555"/>
                </a:lnTo>
                <a:lnTo>
                  <a:pt x="36318" y="155754"/>
                </a:lnTo>
                <a:lnTo>
                  <a:pt x="43189" y="166913"/>
                </a:lnTo>
                <a:lnTo>
                  <a:pt x="51809" y="176035"/>
                </a:lnTo>
                <a:lnTo>
                  <a:pt x="62197" y="183124"/>
                </a:lnTo>
                <a:lnTo>
                  <a:pt x="74371" y="188183"/>
                </a:lnTo>
                <a:lnTo>
                  <a:pt x="88349" y="191216"/>
                </a:lnTo>
                <a:lnTo>
                  <a:pt x="104152" y="192227"/>
                </a:lnTo>
                <a:lnTo>
                  <a:pt x="104411" y="192226"/>
                </a:lnTo>
                <a:lnTo>
                  <a:pt x="119660" y="191181"/>
                </a:lnTo>
                <a:lnTo>
                  <a:pt x="133559" y="188108"/>
                </a:lnTo>
                <a:lnTo>
                  <a:pt x="145988" y="183000"/>
                </a:lnTo>
                <a:lnTo>
                  <a:pt x="156829" y="175851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36942" y="14520544"/>
            <a:ext cx="120368" cy="191681"/>
          </a:xfrm>
          <a:custGeom>
            <a:avLst/>
            <a:gdLst/>
            <a:ahLst/>
            <a:cxnLst/>
            <a:rect l="l" t="t" r="r" b="b"/>
            <a:pathLst>
              <a:path w="120368" h="191681">
                <a:moveTo>
                  <a:pt x="69099" y="169528"/>
                </a:moveTo>
                <a:lnTo>
                  <a:pt x="72521" y="190769"/>
                </a:lnTo>
                <a:lnTo>
                  <a:pt x="85743" y="191404"/>
                </a:lnTo>
                <a:lnTo>
                  <a:pt x="98247" y="191681"/>
                </a:lnTo>
                <a:lnTo>
                  <a:pt x="106457" y="191399"/>
                </a:lnTo>
                <a:lnTo>
                  <a:pt x="120368" y="189548"/>
                </a:lnTo>
                <a:lnTo>
                  <a:pt x="110984" y="170696"/>
                </a:lnTo>
                <a:lnTo>
                  <a:pt x="95843" y="172122"/>
                </a:lnTo>
                <a:lnTo>
                  <a:pt x="80993" y="171487"/>
                </a:lnTo>
                <a:lnTo>
                  <a:pt x="69099" y="169528"/>
                </a:lnTo>
                <a:close/>
              </a:path>
              <a:path w="120368" h="191681">
                <a:moveTo>
                  <a:pt x="2971" y="189522"/>
                </a:moveTo>
                <a:lnTo>
                  <a:pt x="46894" y="189587"/>
                </a:lnTo>
                <a:lnTo>
                  <a:pt x="59324" y="190066"/>
                </a:lnTo>
                <a:lnTo>
                  <a:pt x="72521" y="190769"/>
                </a:lnTo>
                <a:lnTo>
                  <a:pt x="69099" y="169528"/>
                </a:lnTo>
                <a:lnTo>
                  <a:pt x="62826" y="166979"/>
                </a:lnTo>
                <a:lnTo>
                  <a:pt x="61855" y="162616"/>
                </a:lnTo>
                <a:lnTo>
                  <a:pt x="61019" y="150554"/>
                </a:lnTo>
                <a:lnTo>
                  <a:pt x="60711" y="135268"/>
                </a:lnTo>
                <a:lnTo>
                  <a:pt x="60793" y="60221"/>
                </a:lnTo>
                <a:lnTo>
                  <a:pt x="61154" y="44724"/>
                </a:lnTo>
                <a:lnTo>
                  <a:pt x="61676" y="30647"/>
                </a:lnTo>
                <a:lnTo>
                  <a:pt x="62280" y="22263"/>
                </a:lnTo>
                <a:lnTo>
                  <a:pt x="75616" y="20808"/>
                </a:lnTo>
                <a:lnTo>
                  <a:pt x="88595" y="20408"/>
                </a:lnTo>
                <a:lnTo>
                  <a:pt x="94779" y="20561"/>
                </a:lnTo>
                <a:lnTo>
                  <a:pt x="108412" y="22177"/>
                </a:lnTo>
                <a:lnTo>
                  <a:pt x="120347" y="25528"/>
                </a:lnTo>
                <a:lnTo>
                  <a:pt x="130746" y="30581"/>
                </a:lnTo>
                <a:lnTo>
                  <a:pt x="140124" y="41260"/>
                </a:lnTo>
                <a:lnTo>
                  <a:pt x="145947" y="51720"/>
                </a:lnTo>
                <a:lnTo>
                  <a:pt x="150636" y="64331"/>
                </a:lnTo>
                <a:lnTo>
                  <a:pt x="153764" y="78850"/>
                </a:lnTo>
                <a:lnTo>
                  <a:pt x="154901" y="95034"/>
                </a:lnTo>
                <a:lnTo>
                  <a:pt x="154661" y="101751"/>
                </a:lnTo>
                <a:lnTo>
                  <a:pt x="152869" y="117326"/>
                </a:lnTo>
                <a:lnTo>
                  <a:pt x="149410" y="131158"/>
                </a:lnTo>
                <a:lnTo>
                  <a:pt x="144323" y="143210"/>
                </a:lnTo>
                <a:lnTo>
                  <a:pt x="137653" y="153444"/>
                </a:lnTo>
                <a:lnTo>
                  <a:pt x="129438" y="161824"/>
                </a:lnTo>
                <a:lnTo>
                  <a:pt x="119722" y="168313"/>
                </a:lnTo>
                <a:lnTo>
                  <a:pt x="110984" y="170696"/>
                </a:lnTo>
                <a:lnTo>
                  <a:pt x="120368" y="189548"/>
                </a:lnTo>
                <a:lnTo>
                  <a:pt x="133516" y="185968"/>
                </a:lnTo>
                <a:lnTo>
                  <a:pt x="145737" y="180657"/>
                </a:lnTo>
                <a:lnTo>
                  <a:pt x="156864" y="173616"/>
                </a:lnTo>
                <a:lnTo>
                  <a:pt x="166732" y="164845"/>
                </a:lnTo>
                <a:lnTo>
                  <a:pt x="175177" y="154344"/>
                </a:lnTo>
                <a:lnTo>
                  <a:pt x="182033" y="142112"/>
                </a:lnTo>
                <a:lnTo>
                  <a:pt x="187134" y="128150"/>
                </a:lnTo>
                <a:lnTo>
                  <a:pt x="190316" y="112457"/>
                </a:lnTo>
                <a:lnTo>
                  <a:pt x="191414" y="95034"/>
                </a:lnTo>
                <a:lnTo>
                  <a:pt x="190904" y="83016"/>
                </a:lnTo>
                <a:lnTo>
                  <a:pt x="189003" y="69672"/>
                </a:lnTo>
                <a:lnTo>
                  <a:pt x="185594" y="56969"/>
                </a:lnTo>
                <a:lnTo>
                  <a:pt x="180570" y="45087"/>
                </a:lnTo>
                <a:lnTo>
                  <a:pt x="173824" y="34205"/>
                </a:lnTo>
                <a:lnTo>
                  <a:pt x="165251" y="24503"/>
                </a:lnTo>
                <a:lnTo>
                  <a:pt x="154744" y="16162"/>
                </a:lnTo>
                <a:lnTo>
                  <a:pt x="142197" y="9361"/>
                </a:lnTo>
                <a:lnTo>
                  <a:pt x="127503" y="4280"/>
                </a:lnTo>
                <a:lnTo>
                  <a:pt x="110556" y="1100"/>
                </a:lnTo>
                <a:lnTo>
                  <a:pt x="91249" y="0"/>
                </a:lnTo>
                <a:lnTo>
                  <a:pt x="90656" y="1"/>
                </a:lnTo>
                <a:lnTo>
                  <a:pt x="78343" y="272"/>
                </a:lnTo>
                <a:lnTo>
                  <a:pt x="63630" y="824"/>
                </a:lnTo>
                <a:lnTo>
                  <a:pt x="49694" y="1367"/>
                </a:lnTo>
                <a:lnTo>
                  <a:pt x="39712" y="1612"/>
                </a:lnTo>
                <a:lnTo>
                  <a:pt x="2971" y="1612"/>
                </a:lnTo>
                <a:lnTo>
                  <a:pt x="0" y="15036"/>
                </a:lnTo>
                <a:lnTo>
                  <a:pt x="8851" y="17449"/>
                </a:lnTo>
                <a:lnTo>
                  <a:pt x="21209" y="20662"/>
                </a:lnTo>
                <a:lnTo>
                  <a:pt x="23634" y="23876"/>
                </a:lnTo>
                <a:lnTo>
                  <a:pt x="24615" y="27802"/>
                </a:lnTo>
                <a:lnTo>
                  <a:pt x="25426" y="39774"/>
                </a:lnTo>
                <a:lnTo>
                  <a:pt x="25725" y="55424"/>
                </a:lnTo>
                <a:lnTo>
                  <a:pt x="25768" y="118922"/>
                </a:lnTo>
                <a:lnTo>
                  <a:pt x="25640" y="131287"/>
                </a:lnTo>
                <a:lnTo>
                  <a:pt x="25281" y="147001"/>
                </a:lnTo>
                <a:lnTo>
                  <a:pt x="24761" y="161119"/>
                </a:lnTo>
                <a:lnTo>
                  <a:pt x="24155" y="169138"/>
                </a:lnTo>
                <a:lnTo>
                  <a:pt x="0" y="176123"/>
                </a:lnTo>
                <a:lnTo>
                  <a:pt x="2971" y="189522"/>
                </a:lnTo>
                <a:close/>
              </a:path>
            </a:pathLst>
          </a:custGeom>
          <a:solidFill>
            <a:srgbClr val="235B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57847" y="14787708"/>
            <a:ext cx="32600" cy="40538"/>
          </a:xfrm>
          <a:custGeom>
            <a:avLst/>
            <a:gdLst/>
            <a:ahLst/>
            <a:cxnLst/>
            <a:rect l="l" t="t" r="r" b="b"/>
            <a:pathLst>
              <a:path w="32600" h="40538">
                <a:moveTo>
                  <a:pt x="4089" y="38455"/>
                </a:moveTo>
                <a:lnTo>
                  <a:pt x="6972" y="39281"/>
                </a:lnTo>
                <a:lnTo>
                  <a:pt x="9880" y="40131"/>
                </a:lnTo>
                <a:lnTo>
                  <a:pt x="12877" y="40538"/>
                </a:lnTo>
                <a:lnTo>
                  <a:pt x="19545" y="40538"/>
                </a:lnTo>
                <a:lnTo>
                  <a:pt x="22593" y="40017"/>
                </a:lnTo>
                <a:lnTo>
                  <a:pt x="25082" y="38925"/>
                </a:lnTo>
                <a:lnTo>
                  <a:pt x="29463" y="36372"/>
                </a:lnTo>
                <a:lnTo>
                  <a:pt x="31978" y="32677"/>
                </a:lnTo>
                <a:lnTo>
                  <a:pt x="32600" y="28397"/>
                </a:lnTo>
                <a:lnTo>
                  <a:pt x="32600" y="25793"/>
                </a:lnTo>
                <a:lnTo>
                  <a:pt x="31927" y="23698"/>
                </a:lnTo>
                <a:lnTo>
                  <a:pt x="29197" y="20662"/>
                </a:lnTo>
                <a:lnTo>
                  <a:pt x="25653" y="18808"/>
                </a:lnTo>
                <a:lnTo>
                  <a:pt x="21310" y="17398"/>
                </a:lnTo>
                <a:lnTo>
                  <a:pt x="18338" y="16700"/>
                </a:lnTo>
                <a:lnTo>
                  <a:pt x="15430" y="16078"/>
                </a:lnTo>
                <a:lnTo>
                  <a:pt x="11912" y="14757"/>
                </a:lnTo>
                <a:lnTo>
                  <a:pt x="9829" y="11785"/>
                </a:lnTo>
                <a:lnTo>
                  <a:pt x="11633" y="8521"/>
                </a:lnTo>
                <a:lnTo>
                  <a:pt x="14706" y="7277"/>
                </a:lnTo>
                <a:lnTo>
                  <a:pt x="20891" y="7277"/>
                </a:lnTo>
                <a:lnTo>
                  <a:pt x="24485" y="8318"/>
                </a:lnTo>
                <a:lnTo>
                  <a:pt x="28105" y="10363"/>
                </a:lnTo>
                <a:lnTo>
                  <a:pt x="30937" y="3467"/>
                </a:lnTo>
                <a:lnTo>
                  <a:pt x="27038" y="1485"/>
                </a:lnTo>
                <a:lnTo>
                  <a:pt x="22275" y="317"/>
                </a:lnTo>
                <a:lnTo>
                  <a:pt x="17310" y="0"/>
                </a:lnTo>
                <a:lnTo>
                  <a:pt x="13715" y="0"/>
                </a:lnTo>
                <a:lnTo>
                  <a:pt x="10693" y="558"/>
                </a:lnTo>
                <a:lnTo>
                  <a:pt x="8216" y="1625"/>
                </a:lnTo>
                <a:lnTo>
                  <a:pt x="3848" y="4165"/>
                </a:lnTo>
                <a:lnTo>
                  <a:pt x="1422" y="7873"/>
                </a:lnTo>
                <a:lnTo>
                  <a:pt x="800" y="12204"/>
                </a:lnTo>
                <a:lnTo>
                  <a:pt x="800" y="14820"/>
                </a:lnTo>
                <a:lnTo>
                  <a:pt x="1460" y="16916"/>
                </a:lnTo>
                <a:lnTo>
                  <a:pt x="4165" y="20053"/>
                </a:lnTo>
                <a:lnTo>
                  <a:pt x="7746" y="21907"/>
                </a:lnTo>
                <a:lnTo>
                  <a:pt x="12077" y="23304"/>
                </a:lnTo>
                <a:lnTo>
                  <a:pt x="15062" y="24028"/>
                </a:lnTo>
                <a:lnTo>
                  <a:pt x="18554" y="24891"/>
                </a:lnTo>
                <a:lnTo>
                  <a:pt x="21755" y="26161"/>
                </a:lnTo>
                <a:lnTo>
                  <a:pt x="23571" y="29044"/>
                </a:lnTo>
                <a:lnTo>
                  <a:pt x="21704" y="32130"/>
                </a:lnTo>
                <a:lnTo>
                  <a:pt x="18605" y="33273"/>
                </a:lnTo>
                <a:lnTo>
                  <a:pt x="16027" y="33273"/>
                </a:lnTo>
                <a:lnTo>
                  <a:pt x="11417" y="32905"/>
                </a:lnTo>
                <a:lnTo>
                  <a:pt x="6743" y="31407"/>
                </a:lnTo>
                <a:lnTo>
                  <a:pt x="3098" y="29184"/>
                </a:lnTo>
                <a:lnTo>
                  <a:pt x="0" y="36017"/>
                </a:lnTo>
                <a:lnTo>
                  <a:pt x="4089" y="3845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04701" y="14788401"/>
            <a:ext cx="30340" cy="39230"/>
          </a:xfrm>
          <a:custGeom>
            <a:avLst/>
            <a:gdLst/>
            <a:ahLst/>
            <a:cxnLst/>
            <a:rect l="l" t="t" r="r" b="b"/>
            <a:pathLst>
              <a:path w="30340" h="39230">
                <a:moveTo>
                  <a:pt x="9004" y="31927"/>
                </a:moveTo>
                <a:lnTo>
                  <a:pt x="9004" y="22847"/>
                </a:lnTo>
                <a:lnTo>
                  <a:pt x="27216" y="22847"/>
                </a:lnTo>
                <a:lnTo>
                  <a:pt x="27216" y="15786"/>
                </a:lnTo>
                <a:lnTo>
                  <a:pt x="9004" y="15786"/>
                </a:lnTo>
                <a:lnTo>
                  <a:pt x="9004" y="7277"/>
                </a:lnTo>
                <a:lnTo>
                  <a:pt x="29616" y="7277"/>
                </a:lnTo>
                <a:lnTo>
                  <a:pt x="29616" y="0"/>
                </a:lnTo>
                <a:lnTo>
                  <a:pt x="0" y="0"/>
                </a:lnTo>
                <a:lnTo>
                  <a:pt x="0" y="39230"/>
                </a:lnTo>
                <a:lnTo>
                  <a:pt x="30340" y="39230"/>
                </a:lnTo>
                <a:lnTo>
                  <a:pt x="30340" y="31927"/>
                </a:lnTo>
                <a:lnTo>
                  <a:pt x="9004" y="3192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47002" y="14787714"/>
            <a:ext cx="37401" cy="40551"/>
          </a:xfrm>
          <a:custGeom>
            <a:avLst/>
            <a:gdLst/>
            <a:ahLst/>
            <a:cxnLst/>
            <a:rect l="l" t="t" r="r" b="b"/>
            <a:pathLst>
              <a:path w="37401" h="40551">
                <a:moveTo>
                  <a:pt x="914" y="27647"/>
                </a:moveTo>
                <a:lnTo>
                  <a:pt x="2743" y="30708"/>
                </a:lnTo>
                <a:lnTo>
                  <a:pt x="4610" y="33782"/>
                </a:lnTo>
                <a:lnTo>
                  <a:pt x="7162" y="36207"/>
                </a:lnTo>
                <a:lnTo>
                  <a:pt x="10363" y="37960"/>
                </a:lnTo>
                <a:lnTo>
                  <a:pt x="13588" y="39674"/>
                </a:lnTo>
                <a:lnTo>
                  <a:pt x="17208" y="40551"/>
                </a:lnTo>
                <a:lnTo>
                  <a:pt x="24574" y="40551"/>
                </a:lnTo>
                <a:lnTo>
                  <a:pt x="27698" y="39941"/>
                </a:lnTo>
                <a:lnTo>
                  <a:pt x="30479" y="38760"/>
                </a:lnTo>
                <a:lnTo>
                  <a:pt x="33210" y="37566"/>
                </a:lnTo>
                <a:lnTo>
                  <a:pt x="37401" y="33566"/>
                </a:lnTo>
                <a:lnTo>
                  <a:pt x="31572" y="28181"/>
                </a:lnTo>
                <a:lnTo>
                  <a:pt x="28917" y="31280"/>
                </a:lnTo>
                <a:lnTo>
                  <a:pt x="25641" y="32829"/>
                </a:lnTo>
                <a:lnTo>
                  <a:pt x="21704" y="32829"/>
                </a:lnTo>
                <a:lnTo>
                  <a:pt x="17106" y="32283"/>
                </a:lnTo>
                <a:lnTo>
                  <a:pt x="13309" y="30149"/>
                </a:lnTo>
                <a:lnTo>
                  <a:pt x="10756" y="26758"/>
                </a:lnTo>
                <a:lnTo>
                  <a:pt x="9169" y="22707"/>
                </a:lnTo>
                <a:lnTo>
                  <a:pt x="9169" y="17856"/>
                </a:lnTo>
                <a:lnTo>
                  <a:pt x="10756" y="13779"/>
                </a:lnTo>
                <a:lnTo>
                  <a:pt x="13309" y="10388"/>
                </a:lnTo>
                <a:lnTo>
                  <a:pt x="17106" y="8255"/>
                </a:lnTo>
                <a:lnTo>
                  <a:pt x="21704" y="7747"/>
                </a:lnTo>
                <a:lnTo>
                  <a:pt x="25641" y="7747"/>
                </a:lnTo>
                <a:lnTo>
                  <a:pt x="28917" y="9271"/>
                </a:lnTo>
                <a:lnTo>
                  <a:pt x="31572" y="12293"/>
                </a:lnTo>
                <a:lnTo>
                  <a:pt x="37401" y="6959"/>
                </a:lnTo>
                <a:lnTo>
                  <a:pt x="33210" y="2984"/>
                </a:lnTo>
                <a:lnTo>
                  <a:pt x="30479" y="1816"/>
                </a:lnTo>
                <a:lnTo>
                  <a:pt x="27724" y="622"/>
                </a:lnTo>
                <a:lnTo>
                  <a:pt x="24650" y="0"/>
                </a:lnTo>
                <a:lnTo>
                  <a:pt x="17233" y="0"/>
                </a:lnTo>
                <a:lnTo>
                  <a:pt x="13588" y="863"/>
                </a:lnTo>
                <a:lnTo>
                  <a:pt x="10363" y="2616"/>
                </a:lnTo>
                <a:lnTo>
                  <a:pt x="7162" y="4356"/>
                </a:lnTo>
                <a:lnTo>
                  <a:pt x="4610" y="6756"/>
                </a:lnTo>
                <a:lnTo>
                  <a:pt x="2743" y="9842"/>
                </a:lnTo>
                <a:lnTo>
                  <a:pt x="914" y="12903"/>
                </a:lnTo>
                <a:lnTo>
                  <a:pt x="0" y="16395"/>
                </a:lnTo>
                <a:lnTo>
                  <a:pt x="0" y="24155"/>
                </a:lnTo>
                <a:lnTo>
                  <a:pt x="914" y="2764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97798" y="14788376"/>
            <a:ext cx="34721" cy="39217"/>
          </a:xfrm>
          <a:custGeom>
            <a:avLst/>
            <a:gdLst/>
            <a:ahLst/>
            <a:cxnLst/>
            <a:rect l="l" t="t" r="r" b="b"/>
            <a:pathLst>
              <a:path w="34721" h="39217">
                <a:moveTo>
                  <a:pt x="24980" y="39217"/>
                </a:moveTo>
                <a:lnTo>
                  <a:pt x="34721" y="39217"/>
                </a:lnTo>
                <a:lnTo>
                  <a:pt x="25946" y="26619"/>
                </a:lnTo>
                <a:lnTo>
                  <a:pt x="28524" y="25501"/>
                </a:lnTo>
                <a:lnTo>
                  <a:pt x="31902" y="21767"/>
                </a:lnTo>
                <a:lnTo>
                  <a:pt x="33985" y="17157"/>
                </a:lnTo>
                <a:lnTo>
                  <a:pt x="33985" y="11341"/>
                </a:lnTo>
                <a:lnTo>
                  <a:pt x="31927" y="6667"/>
                </a:lnTo>
                <a:lnTo>
                  <a:pt x="28600" y="2908"/>
                </a:lnTo>
                <a:lnTo>
                  <a:pt x="26022" y="1765"/>
                </a:lnTo>
                <a:lnTo>
                  <a:pt x="23482" y="596"/>
                </a:lnTo>
                <a:lnTo>
                  <a:pt x="20459" y="0"/>
                </a:lnTo>
                <a:lnTo>
                  <a:pt x="16967" y="0"/>
                </a:lnTo>
                <a:lnTo>
                  <a:pt x="9080" y="7404"/>
                </a:lnTo>
                <a:lnTo>
                  <a:pt x="19202" y="7404"/>
                </a:lnTo>
                <a:lnTo>
                  <a:pt x="22694" y="9182"/>
                </a:lnTo>
                <a:lnTo>
                  <a:pt x="24803" y="12039"/>
                </a:lnTo>
                <a:lnTo>
                  <a:pt x="24803" y="16395"/>
                </a:lnTo>
                <a:lnTo>
                  <a:pt x="22694" y="19278"/>
                </a:lnTo>
                <a:lnTo>
                  <a:pt x="19202" y="21081"/>
                </a:lnTo>
                <a:lnTo>
                  <a:pt x="17411" y="28282"/>
                </a:lnTo>
                <a:lnTo>
                  <a:pt x="24980" y="39217"/>
                </a:lnTo>
                <a:close/>
              </a:path>
              <a:path w="34721" h="39217">
                <a:moveTo>
                  <a:pt x="19202" y="21081"/>
                </a:moveTo>
                <a:lnTo>
                  <a:pt x="9080" y="21081"/>
                </a:lnTo>
                <a:lnTo>
                  <a:pt x="9080" y="7404"/>
                </a:lnTo>
                <a:lnTo>
                  <a:pt x="16967" y="0"/>
                </a:lnTo>
                <a:lnTo>
                  <a:pt x="0" y="0"/>
                </a:lnTo>
                <a:lnTo>
                  <a:pt x="0" y="39217"/>
                </a:lnTo>
                <a:lnTo>
                  <a:pt x="9080" y="39217"/>
                </a:lnTo>
                <a:lnTo>
                  <a:pt x="9080" y="28282"/>
                </a:lnTo>
                <a:lnTo>
                  <a:pt x="17411" y="28282"/>
                </a:lnTo>
                <a:lnTo>
                  <a:pt x="19202" y="2108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46658" y="14788401"/>
            <a:ext cx="30340" cy="39230"/>
          </a:xfrm>
          <a:custGeom>
            <a:avLst/>
            <a:gdLst/>
            <a:ahLst/>
            <a:cxnLst/>
            <a:rect l="l" t="t" r="r" b="b"/>
            <a:pathLst>
              <a:path w="30340" h="39230">
                <a:moveTo>
                  <a:pt x="9004" y="31927"/>
                </a:moveTo>
                <a:lnTo>
                  <a:pt x="9004" y="22847"/>
                </a:lnTo>
                <a:lnTo>
                  <a:pt x="27190" y="22847"/>
                </a:lnTo>
                <a:lnTo>
                  <a:pt x="27190" y="15786"/>
                </a:lnTo>
                <a:lnTo>
                  <a:pt x="9004" y="15786"/>
                </a:lnTo>
                <a:lnTo>
                  <a:pt x="9004" y="7277"/>
                </a:lnTo>
                <a:lnTo>
                  <a:pt x="29591" y="7277"/>
                </a:lnTo>
                <a:lnTo>
                  <a:pt x="29591" y="0"/>
                </a:lnTo>
                <a:lnTo>
                  <a:pt x="0" y="0"/>
                </a:lnTo>
                <a:lnTo>
                  <a:pt x="0" y="39230"/>
                </a:lnTo>
                <a:lnTo>
                  <a:pt x="30340" y="39230"/>
                </a:lnTo>
                <a:lnTo>
                  <a:pt x="30340" y="31927"/>
                </a:lnTo>
                <a:lnTo>
                  <a:pt x="9004" y="3192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87966" y="14788407"/>
            <a:ext cx="34150" cy="39230"/>
          </a:xfrm>
          <a:custGeom>
            <a:avLst/>
            <a:gdLst/>
            <a:ahLst/>
            <a:cxnLst/>
            <a:rect l="l" t="t" r="r" b="b"/>
            <a:pathLst>
              <a:path w="34150" h="39230">
                <a:moveTo>
                  <a:pt x="12547" y="7378"/>
                </a:moveTo>
                <a:lnTo>
                  <a:pt x="12547" y="39230"/>
                </a:lnTo>
                <a:lnTo>
                  <a:pt x="21602" y="39230"/>
                </a:lnTo>
                <a:lnTo>
                  <a:pt x="21602" y="7378"/>
                </a:lnTo>
                <a:lnTo>
                  <a:pt x="34150" y="7378"/>
                </a:lnTo>
                <a:lnTo>
                  <a:pt x="34150" y="0"/>
                </a:lnTo>
                <a:lnTo>
                  <a:pt x="0" y="0"/>
                </a:lnTo>
                <a:lnTo>
                  <a:pt x="0" y="7378"/>
                </a:lnTo>
                <a:lnTo>
                  <a:pt x="12547" y="7378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25614" y="14812304"/>
            <a:ext cx="30962" cy="30810"/>
          </a:xfrm>
          <a:custGeom>
            <a:avLst/>
            <a:gdLst/>
            <a:ahLst/>
            <a:cxnLst/>
            <a:rect l="l" t="t" r="r" b="b"/>
            <a:pathLst>
              <a:path w="30962" h="30810">
                <a:moveTo>
                  <a:pt x="15697" y="0"/>
                </a:moveTo>
                <a:lnTo>
                  <a:pt x="12801" y="6883"/>
                </a:lnTo>
                <a:lnTo>
                  <a:pt x="30962" y="6883"/>
                </a:lnTo>
                <a:lnTo>
                  <a:pt x="28130" y="0"/>
                </a:lnTo>
                <a:lnTo>
                  <a:pt x="15697" y="0"/>
                </a:lnTo>
                <a:close/>
              </a:path>
              <a:path w="30962" h="30810">
                <a:moveTo>
                  <a:pt x="12801" y="6883"/>
                </a:moveTo>
                <a:lnTo>
                  <a:pt x="15697" y="0"/>
                </a:lnTo>
                <a:lnTo>
                  <a:pt x="21907" y="-14998"/>
                </a:lnTo>
                <a:lnTo>
                  <a:pt x="28130" y="0"/>
                </a:lnTo>
                <a:lnTo>
                  <a:pt x="30962" y="6883"/>
                </a:lnTo>
                <a:lnTo>
                  <a:pt x="34455" y="15290"/>
                </a:lnTo>
                <a:lnTo>
                  <a:pt x="43954" y="15290"/>
                </a:lnTo>
                <a:lnTo>
                  <a:pt x="26441" y="-23926"/>
                </a:lnTo>
                <a:lnTo>
                  <a:pt x="17487" y="-23926"/>
                </a:lnTo>
                <a:lnTo>
                  <a:pt x="0" y="15290"/>
                </a:lnTo>
                <a:lnTo>
                  <a:pt x="9309" y="15290"/>
                </a:lnTo>
                <a:lnTo>
                  <a:pt x="12801" y="688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81501" y="14788376"/>
            <a:ext cx="34747" cy="39217"/>
          </a:xfrm>
          <a:custGeom>
            <a:avLst/>
            <a:gdLst/>
            <a:ahLst/>
            <a:cxnLst/>
            <a:rect l="l" t="t" r="r" b="b"/>
            <a:pathLst>
              <a:path w="34747" h="39217">
                <a:moveTo>
                  <a:pt x="24980" y="39217"/>
                </a:moveTo>
                <a:lnTo>
                  <a:pt x="34747" y="39217"/>
                </a:lnTo>
                <a:lnTo>
                  <a:pt x="25946" y="26619"/>
                </a:lnTo>
                <a:lnTo>
                  <a:pt x="28524" y="25501"/>
                </a:lnTo>
                <a:lnTo>
                  <a:pt x="31902" y="21767"/>
                </a:lnTo>
                <a:lnTo>
                  <a:pt x="34010" y="17157"/>
                </a:lnTo>
                <a:lnTo>
                  <a:pt x="34010" y="11341"/>
                </a:lnTo>
                <a:lnTo>
                  <a:pt x="31927" y="6667"/>
                </a:lnTo>
                <a:lnTo>
                  <a:pt x="28600" y="2908"/>
                </a:lnTo>
                <a:lnTo>
                  <a:pt x="26047" y="1765"/>
                </a:lnTo>
                <a:lnTo>
                  <a:pt x="23482" y="596"/>
                </a:lnTo>
                <a:lnTo>
                  <a:pt x="20459" y="0"/>
                </a:lnTo>
                <a:lnTo>
                  <a:pt x="16992" y="0"/>
                </a:lnTo>
                <a:lnTo>
                  <a:pt x="9105" y="7404"/>
                </a:lnTo>
                <a:lnTo>
                  <a:pt x="19227" y="7404"/>
                </a:lnTo>
                <a:lnTo>
                  <a:pt x="22694" y="9182"/>
                </a:lnTo>
                <a:lnTo>
                  <a:pt x="24853" y="12039"/>
                </a:lnTo>
                <a:lnTo>
                  <a:pt x="24853" y="16395"/>
                </a:lnTo>
                <a:lnTo>
                  <a:pt x="22694" y="19278"/>
                </a:lnTo>
                <a:lnTo>
                  <a:pt x="19227" y="21081"/>
                </a:lnTo>
                <a:lnTo>
                  <a:pt x="17437" y="28282"/>
                </a:lnTo>
                <a:lnTo>
                  <a:pt x="24980" y="39217"/>
                </a:lnTo>
                <a:close/>
              </a:path>
              <a:path w="34747" h="39217">
                <a:moveTo>
                  <a:pt x="19227" y="21081"/>
                </a:moveTo>
                <a:lnTo>
                  <a:pt x="9105" y="21081"/>
                </a:lnTo>
                <a:lnTo>
                  <a:pt x="9105" y="7404"/>
                </a:lnTo>
                <a:lnTo>
                  <a:pt x="16992" y="0"/>
                </a:lnTo>
                <a:lnTo>
                  <a:pt x="0" y="0"/>
                </a:lnTo>
                <a:lnTo>
                  <a:pt x="0" y="39217"/>
                </a:lnTo>
                <a:lnTo>
                  <a:pt x="9105" y="39217"/>
                </a:lnTo>
                <a:lnTo>
                  <a:pt x="9105" y="28282"/>
                </a:lnTo>
                <a:lnTo>
                  <a:pt x="17437" y="28282"/>
                </a:lnTo>
                <a:lnTo>
                  <a:pt x="19227" y="21081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29821" y="14777135"/>
            <a:ext cx="9626" cy="50457"/>
          </a:xfrm>
          <a:custGeom>
            <a:avLst/>
            <a:gdLst/>
            <a:ahLst/>
            <a:cxnLst/>
            <a:rect l="l" t="t" r="r" b="b"/>
            <a:pathLst>
              <a:path w="9626" h="50457">
                <a:moveTo>
                  <a:pt x="571" y="11239"/>
                </a:moveTo>
                <a:lnTo>
                  <a:pt x="571" y="50457"/>
                </a:lnTo>
                <a:lnTo>
                  <a:pt x="9626" y="50457"/>
                </a:lnTo>
                <a:lnTo>
                  <a:pt x="9626" y="11239"/>
                </a:lnTo>
                <a:lnTo>
                  <a:pt x="571" y="11239"/>
                </a:lnTo>
                <a:close/>
              </a:path>
              <a:path w="9626" h="50457">
                <a:moveTo>
                  <a:pt x="7569" y="0"/>
                </a:moveTo>
                <a:lnTo>
                  <a:pt x="0" y="8051"/>
                </a:lnTo>
                <a:lnTo>
                  <a:pt x="6845" y="8051"/>
                </a:lnTo>
                <a:lnTo>
                  <a:pt x="16967" y="0"/>
                </a:lnTo>
                <a:lnTo>
                  <a:pt x="7569" y="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51422" y="14812304"/>
            <a:ext cx="30988" cy="30810"/>
          </a:xfrm>
          <a:custGeom>
            <a:avLst/>
            <a:gdLst/>
            <a:ahLst/>
            <a:cxnLst/>
            <a:rect l="l" t="t" r="r" b="b"/>
            <a:pathLst>
              <a:path w="30987" h="30810">
                <a:moveTo>
                  <a:pt x="15697" y="0"/>
                </a:moveTo>
                <a:lnTo>
                  <a:pt x="12776" y="6883"/>
                </a:lnTo>
                <a:lnTo>
                  <a:pt x="30987" y="6883"/>
                </a:lnTo>
                <a:lnTo>
                  <a:pt x="28130" y="0"/>
                </a:lnTo>
                <a:lnTo>
                  <a:pt x="15697" y="0"/>
                </a:lnTo>
                <a:close/>
              </a:path>
              <a:path w="30987" h="30810">
                <a:moveTo>
                  <a:pt x="12776" y="6883"/>
                </a:moveTo>
                <a:lnTo>
                  <a:pt x="15697" y="0"/>
                </a:lnTo>
                <a:lnTo>
                  <a:pt x="21907" y="-14998"/>
                </a:lnTo>
                <a:lnTo>
                  <a:pt x="28130" y="0"/>
                </a:lnTo>
                <a:lnTo>
                  <a:pt x="30987" y="6883"/>
                </a:lnTo>
                <a:lnTo>
                  <a:pt x="34455" y="15290"/>
                </a:lnTo>
                <a:lnTo>
                  <a:pt x="43980" y="15290"/>
                </a:lnTo>
                <a:lnTo>
                  <a:pt x="26441" y="-23926"/>
                </a:lnTo>
                <a:lnTo>
                  <a:pt x="17462" y="-23926"/>
                </a:lnTo>
                <a:lnTo>
                  <a:pt x="0" y="15290"/>
                </a:lnTo>
                <a:lnTo>
                  <a:pt x="9309" y="15290"/>
                </a:lnTo>
                <a:lnTo>
                  <a:pt x="12776" y="688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31050" y="14788381"/>
            <a:ext cx="39408" cy="39204"/>
          </a:xfrm>
          <a:custGeom>
            <a:avLst/>
            <a:gdLst/>
            <a:ahLst/>
            <a:cxnLst/>
            <a:rect l="l" t="t" r="r" b="b"/>
            <a:pathLst>
              <a:path w="39408" h="39204">
                <a:moveTo>
                  <a:pt x="9055" y="31737"/>
                </a:moveTo>
                <a:lnTo>
                  <a:pt x="9055" y="7442"/>
                </a:lnTo>
                <a:lnTo>
                  <a:pt x="17780" y="0"/>
                </a:lnTo>
                <a:lnTo>
                  <a:pt x="0" y="0"/>
                </a:lnTo>
                <a:lnTo>
                  <a:pt x="0" y="39204"/>
                </a:lnTo>
                <a:lnTo>
                  <a:pt x="17780" y="39204"/>
                </a:lnTo>
                <a:lnTo>
                  <a:pt x="17360" y="31737"/>
                </a:lnTo>
                <a:lnTo>
                  <a:pt x="9055" y="31737"/>
                </a:lnTo>
                <a:close/>
              </a:path>
              <a:path w="39408" h="39204">
                <a:moveTo>
                  <a:pt x="39408" y="19583"/>
                </a:moveTo>
                <a:lnTo>
                  <a:pt x="39408" y="15671"/>
                </a:lnTo>
                <a:lnTo>
                  <a:pt x="38493" y="12268"/>
                </a:lnTo>
                <a:lnTo>
                  <a:pt x="36664" y="9296"/>
                </a:lnTo>
                <a:lnTo>
                  <a:pt x="34874" y="6362"/>
                </a:lnTo>
                <a:lnTo>
                  <a:pt x="32346" y="4064"/>
                </a:lnTo>
                <a:lnTo>
                  <a:pt x="29070" y="2451"/>
                </a:lnTo>
                <a:lnTo>
                  <a:pt x="25793" y="825"/>
                </a:lnTo>
                <a:lnTo>
                  <a:pt x="22021" y="0"/>
                </a:lnTo>
                <a:lnTo>
                  <a:pt x="17780" y="0"/>
                </a:lnTo>
                <a:lnTo>
                  <a:pt x="9055" y="7442"/>
                </a:lnTo>
                <a:lnTo>
                  <a:pt x="21259" y="7442"/>
                </a:lnTo>
                <a:lnTo>
                  <a:pt x="24409" y="8559"/>
                </a:lnTo>
                <a:lnTo>
                  <a:pt x="29044" y="12915"/>
                </a:lnTo>
                <a:lnTo>
                  <a:pt x="30187" y="15862"/>
                </a:lnTo>
                <a:lnTo>
                  <a:pt x="30187" y="23329"/>
                </a:lnTo>
                <a:lnTo>
                  <a:pt x="29044" y="26314"/>
                </a:lnTo>
                <a:lnTo>
                  <a:pt x="24409" y="30657"/>
                </a:lnTo>
                <a:lnTo>
                  <a:pt x="21259" y="31737"/>
                </a:lnTo>
                <a:lnTo>
                  <a:pt x="17360" y="31737"/>
                </a:lnTo>
                <a:lnTo>
                  <a:pt x="17780" y="39204"/>
                </a:lnTo>
                <a:lnTo>
                  <a:pt x="22021" y="39204"/>
                </a:lnTo>
                <a:lnTo>
                  <a:pt x="25793" y="38392"/>
                </a:lnTo>
                <a:lnTo>
                  <a:pt x="29070" y="36766"/>
                </a:lnTo>
                <a:lnTo>
                  <a:pt x="32346" y="35153"/>
                </a:lnTo>
                <a:lnTo>
                  <a:pt x="34874" y="32867"/>
                </a:lnTo>
                <a:lnTo>
                  <a:pt x="36664" y="29908"/>
                </a:lnTo>
                <a:lnTo>
                  <a:pt x="38493" y="26936"/>
                </a:lnTo>
                <a:lnTo>
                  <a:pt x="39408" y="23520"/>
                </a:lnTo>
                <a:lnTo>
                  <a:pt x="39408" y="1958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84920" y="14788401"/>
            <a:ext cx="30340" cy="39230"/>
          </a:xfrm>
          <a:custGeom>
            <a:avLst/>
            <a:gdLst/>
            <a:ahLst/>
            <a:cxnLst/>
            <a:rect l="l" t="t" r="r" b="b"/>
            <a:pathLst>
              <a:path w="30340" h="39230">
                <a:moveTo>
                  <a:pt x="9004" y="31927"/>
                </a:moveTo>
                <a:lnTo>
                  <a:pt x="9004" y="22847"/>
                </a:lnTo>
                <a:lnTo>
                  <a:pt x="27216" y="22847"/>
                </a:lnTo>
                <a:lnTo>
                  <a:pt x="27216" y="15786"/>
                </a:lnTo>
                <a:lnTo>
                  <a:pt x="9004" y="15786"/>
                </a:lnTo>
                <a:lnTo>
                  <a:pt x="9004" y="7277"/>
                </a:lnTo>
                <a:lnTo>
                  <a:pt x="29591" y="7277"/>
                </a:lnTo>
                <a:lnTo>
                  <a:pt x="29591" y="0"/>
                </a:lnTo>
                <a:lnTo>
                  <a:pt x="0" y="0"/>
                </a:lnTo>
                <a:lnTo>
                  <a:pt x="0" y="39230"/>
                </a:lnTo>
                <a:lnTo>
                  <a:pt x="30340" y="39230"/>
                </a:lnTo>
                <a:lnTo>
                  <a:pt x="30340" y="31927"/>
                </a:lnTo>
                <a:lnTo>
                  <a:pt x="9004" y="31927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0927" y="14787708"/>
            <a:ext cx="32600" cy="40538"/>
          </a:xfrm>
          <a:custGeom>
            <a:avLst/>
            <a:gdLst/>
            <a:ahLst/>
            <a:cxnLst/>
            <a:rect l="l" t="t" r="r" b="b"/>
            <a:pathLst>
              <a:path w="32600" h="40538">
                <a:moveTo>
                  <a:pt x="4063" y="38455"/>
                </a:moveTo>
                <a:lnTo>
                  <a:pt x="6972" y="39281"/>
                </a:lnTo>
                <a:lnTo>
                  <a:pt x="9855" y="40131"/>
                </a:lnTo>
                <a:lnTo>
                  <a:pt x="12877" y="40538"/>
                </a:lnTo>
                <a:lnTo>
                  <a:pt x="19545" y="40538"/>
                </a:lnTo>
                <a:lnTo>
                  <a:pt x="22593" y="40017"/>
                </a:lnTo>
                <a:lnTo>
                  <a:pt x="25082" y="38925"/>
                </a:lnTo>
                <a:lnTo>
                  <a:pt x="29463" y="36372"/>
                </a:lnTo>
                <a:lnTo>
                  <a:pt x="31978" y="32677"/>
                </a:lnTo>
                <a:lnTo>
                  <a:pt x="32600" y="28397"/>
                </a:lnTo>
                <a:lnTo>
                  <a:pt x="32600" y="25793"/>
                </a:lnTo>
                <a:lnTo>
                  <a:pt x="31927" y="23698"/>
                </a:lnTo>
                <a:lnTo>
                  <a:pt x="29171" y="20662"/>
                </a:lnTo>
                <a:lnTo>
                  <a:pt x="25653" y="18808"/>
                </a:lnTo>
                <a:lnTo>
                  <a:pt x="21310" y="17398"/>
                </a:lnTo>
                <a:lnTo>
                  <a:pt x="18313" y="16700"/>
                </a:lnTo>
                <a:lnTo>
                  <a:pt x="15430" y="16078"/>
                </a:lnTo>
                <a:lnTo>
                  <a:pt x="11912" y="14757"/>
                </a:lnTo>
                <a:lnTo>
                  <a:pt x="9804" y="11785"/>
                </a:lnTo>
                <a:lnTo>
                  <a:pt x="11633" y="8521"/>
                </a:lnTo>
                <a:lnTo>
                  <a:pt x="14706" y="7277"/>
                </a:lnTo>
                <a:lnTo>
                  <a:pt x="20891" y="7277"/>
                </a:lnTo>
                <a:lnTo>
                  <a:pt x="24485" y="8318"/>
                </a:lnTo>
                <a:lnTo>
                  <a:pt x="28105" y="10363"/>
                </a:lnTo>
                <a:lnTo>
                  <a:pt x="30937" y="3467"/>
                </a:lnTo>
                <a:lnTo>
                  <a:pt x="27038" y="1485"/>
                </a:lnTo>
                <a:lnTo>
                  <a:pt x="22250" y="317"/>
                </a:lnTo>
                <a:lnTo>
                  <a:pt x="17284" y="0"/>
                </a:lnTo>
                <a:lnTo>
                  <a:pt x="13690" y="0"/>
                </a:lnTo>
                <a:lnTo>
                  <a:pt x="10693" y="558"/>
                </a:lnTo>
                <a:lnTo>
                  <a:pt x="8216" y="1625"/>
                </a:lnTo>
                <a:lnTo>
                  <a:pt x="3873" y="4165"/>
                </a:lnTo>
                <a:lnTo>
                  <a:pt x="1396" y="7873"/>
                </a:lnTo>
                <a:lnTo>
                  <a:pt x="800" y="12204"/>
                </a:lnTo>
                <a:lnTo>
                  <a:pt x="800" y="14820"/>
                </a:lnTo>
                <a:lnTo>
                  <a:pt x="1460" y="16916"/>
                </a:lnTo>
                <a:lnTo>
                  <a:pt x="4165" y="20053"/>
                </a:lnTo>
                <a:lnTo>
                  <a:pt x="7746" y="21907"/>
                </a:lnTo>
                <a:lnTo>
                  <a:pt x="12077" y="23304"/>
                </a:lnTo>
                <a:lnTo>
                  <a:pt x="15062" y="24028"/>
                </a:lnTo>
                <a:lnTo>
                  <a:pt x="18554" y="24891"/>
                </a:lnTo>
                <a:lnTo>
                  <a:pt x="21755" y="26161"/>
                </a:lnTo>
                <a:lnTo>
                  <a:pt x="23596" y="29044"/>
                </a:lnTo>
                <a:lnTo>
                  <a:pt x="21704" y="32130"/>
                </a:lnTo>
                <a:lnTo>
                  <a:pt x="18605" y="33273"/>
                </a:lnTo>
                <a:lnTo>
                  <a:pt x="16027" y="33273"/>
                </a:lnTo>
                <a:lnTo>
                  <a:pt x="11391" y="32905"/>
                </a:lnTo>
                <a:lnTo>
                  <a:pt x="6743" y="31407"/>
                </a:lnTo>
                <a:lnTo>
                  <a:pt x="3098" y="29184"/>
                </a:lnTo>
                <a:lnTo>
                  <a:pt x="0" y="36017"/>
                </a:lnTo>
                <a:lnTo>
                  <a:pt x="4063" y="38455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92203" y="14812304"/>
            <a:ext cx="30937" cy="30810"/>
          </a:xfrm>
          <a:custGeom>
            <a:avLst/>
            <a:gdLst/>
            <a:ahLst/>
            <a:cxnLst/>
            <a:rect l="l" t="t" r="r" b="b"/>
            <a:pathLst>
              <a:path w="30937" h="30810">
                <a:moveTo>
                  <a:pt x="15646" y="0"/>
                </a:moveTo>
                <a:lnTo>
                  <a:pt x="12750" y="6883"/>
                </a:lnTo>
                <a:lnTo>
                  <a:pt x="30937" y="6883"/>
                </a:lnTo>
                <a:lnTo>
                  <a:pt x="28079" y="0"/>
                </a:lnTo>
                <a:lnTo>
                  <a:pt x="15646" y="0"/>
                </a:lnTo>
                <a:close/>
              </a:path>
              <a:path w="30937" h="30810">
                <a:moveTo>
                  <a:pt x="12750" y="6883"/>
                </a:moveTo>
                <a:lnTo>
                  <a:pt x="15646" y="0"/>
                </a:lnTo>
                <a:lnTo>
                  <a:pt x="21882" y="-14998"/>
                </a:lnTo>
                <a:lnTo>
                  <a:pt x="28079" y="0"/>
                </a:lnTo>
                <a:lnTo>
                  <a:pt x="30937" y="6883"/>
                </a:lnTo>
                <a:lnTo>
                  <a:pt x="34429" y="15290"/>
                </a:lnTo>
                <a:lnTo>
                  <a:pt x="43954" y="15290"/>
                </a:lnTo>
                <a:lnTo>
                  <a:pt x="26441" y="-23926"/>
                </a:lnTo>
                <a:lnTo>
                  <a:pt x="17462" y="-23926"/>
                </a:lnTo>
                <a:lnTo>
                  <a:pt x="0" y="15290"/>
                </a:lnTo>
                <a:lnTo>
                  <a:pt x="9258" y="15290"/>
                </a:lnTo>
                <a:lnTo>
                  <a:pt x="12750" y="688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48113" y="14788381"/>
            <a:ext cx="28727" cy="39217"/>
          </a:xfrm>
          <a:custGeom>
            <a:avLst/>
            <a:gdLst/>
            <a:ahLst/>
            <a:cxnLst/>
            <a:rect l="l" t="t" r="r" b="b"/>
            <a:pathLst>
              <a:path w="28727" h="39217">
                <a:moveTo>
                  <a:pt x="9055" y="31826"/>
                </a:moveTo>
                <a:lnTo>
                  <a:pt x="9055" y="0"/>
                </a:lnTo>
                <a:lnTo>
                  <a:pt x="0" y="0"/>
                </a:lnTo>
                <a:lnTo>
                  <a:pt x="0" y="39217"/>
                </a:lnTo>
                <a:lnTo>
                  <a:pt x="28727" y="39217"/>
                </a:lnTo>
                <a:lnTo>
                  <a:pt x="28727" y="31826"/>
                </a:lnTo>
                <a:lnTo>
                  <a:pt x="9055" y="31826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88300" y="14788385"/>
            <a:ext cx="35496" cy="39890"/>
          </a:xfrm>
          <a:custGeom>
            <a:avLst/>
            <a:gdLst/>
            <a:ahLst/>
            <a:cxnLst/>
            <a:rect l="l" t="t" r="r" b="b"/>
            <a:pathLst>
              <a:path w="35496" h="39890">
                <a:moveTo>
                  <a:pt x="12153" y="39890"/>
                </a:moveTo>
                <a:lnTo>
                  <a:pt x="23342" y="39890"/>
                </a:lnTo>
                <a:lnTo>
                  <a:pt x="27698" y="38341"/>
                </a:lnTo>
                <a:lnTo>
                  <a:pt x="30835" y="35242"/>
                </a:lnTo>
                <a:lnTo>
                  <a:pt x="33934" y="32130"/>
                </a:lnTo>
                <a:lnTo>
                  <a:pt x="35496" y="27711"/>
                </a:lnTo>
                <a:lnTo>
                  <a:pt x="35496" y="0"/>
                </a:lnTo>
                <a:lnTo>
                  <a:pt x="26543" y="0"/>
                </a:lnTo>
                <a:lnTo>
                  <a:pt x="26543" y="25222"/>
                </a:lnTo>
                <a:lnTo>
                  <a:pt x="25768" y="27901"/>
                </a:lnTo>
                <a:lnTo>
                  <a:pt x="24307" y="29603"/>
                </a:lnTo>
                <a:lnTo>
                  <a:pt x="20637" y="32156"/>
                </a:lnTo>
                <a:lnTo>
                  <a:pt x="11976" y="32156"/>
                </a:lnTo>
                <a:lnTo>
                  <a:pt x="9055" y="28638"/>
                </a:lnTo>
                <a:lnTo>
                  <a:pt x="9055" y="0"/>
                </a:lnTo>
                <a:lnTo>
                  <a:pt x="0" y="0"/>
                </a:lnTo>
                <a:lnTo>
                  <a:pt x="0" y="27711"/>
                </a:lnTo>
                <a:lnTo>
                  <a:pt x="1536" y="32130"/>
                </a:lnTo>
                <a:lnTo>
                  <a:pt x="4660" y="35242"/>
                </a:lnTo>
                <a:lnTo>
                  <a:pt x="7785" y="38341"/>
                </a:lnTo>
                <a:lnTo>
                  <a:pt x="12153" y="39890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40389" y="14788381"/>
            <a:ext cx="39433" cy="39204"/>
          </a:xfrm>
          <a:custGeom>
            <a:avLst/>
            <a:gdLst/>
            <a:ahLst/>
            <a:cxnLst/>
            <a:rect l="l" t="t" r="r" b="b"/>
            <a:pathLst>
              <a:path w="39433" h="39204">
                <a:moveTo>
                  <a:pt x="9080" y="31737"/>
                </a:moveTo>
                <a:lnTo>
                  <a:pt x="9080" y="7442"/>
                </a:lnTo>
                <a:lnTo>
                  <a:pt x="17805" y="0"/>
                </a:lnTo>
                <a:lnTo>
                  <a:pt x="0" y="0"/>
                </a:lnTo>
                <a:lnTo>
                  <a:pt x="0" y="39204"/>
                </a:lnTo>
                <a:lnTo>
                  <a:pt x="17805" y="39204"/>
                </a:lnTo>
                <a:lnTo>
                  <a:pt x="17360" y="31737"/>
                </a:lnTo>
                <a:lnTo>
                  <a:pt x="9080" y="31737"/>
                </a:lnTo>
                <a:close/>
              </a:path>
              <a:path w="39433" h="39204">
                <a:moveTo>
                  <a:pt x="39433" y="19583"/>
                </a:moveTo>
                <a:lnTo>
                  <a:pt x="39433" y="15671"/>
                </a:lnTo>
                <a:lnTo>
                  <a:pt x="38519" y="12268"/>
                </a:lnTo>
                <a:lnTo>
                  <a:pt x="36703" y="9296"/>
                </a:lnTo>
                <a:lnTo>
                  <a:pt x="34899" y="6362"/>
                </a:lnTo>
                <a:lnTo>
                  <a:pt x="32372" y="4064"/>
                </a:lnTo>
                <a:lnTo>
                  <a:pt x="29095" y="2451"/>
                </a:lnTo>
                <a:lnTo>
                  <a:pt x="25819" y="825"/>
                </a:lnTo>
                <a:lnTo>
                  <a:pt x="22072" y="0"/>
                </a:lnTo>
                <a:lnTo>
                  <a:pt x="17805" y="0"/>
                </a:lnTo>
                <a:lnTo>
                  <a:pt x="9080" y="7442"/>
                </a:lnTo>
                <a:lnTo>
                  <a:pt x="21285" y="7442"/>
                </a:lnTo>
                <a:lnTo>
                  <a:pt x="24434" y="8559"/>
                </a:lnTo>
                <a:lnTo>
                  <a:pt x="29070" y="12915"/>
                </a:lnTo>
                <a:lnTo>
                  <a:pt x="30238" y="15862"/>
                </a:lnTo>
                <a:lnTo>
                  <a:pt x="30238" y="23329"/>
                </a:lnTo>
                <a:lnTo>
                  <a:pt x="29070" y="26314"/>
                </a:lnTo>
                <a:lnTo>
                  <a:pt x="24434" y="30657"/>
                </a:lnTo>
                <a:lnTo>
                  <a:pt x="21285" y="31737"/>
                </a:lnTo>
                <a:lnTo>
                  <a:pt x="17360" y="31737"/>
                </a:lnTo>
                <a:lnTo>
                  <a:pt x="17805" y="39204"/>
                </a:lnTo>
                <a:lnTo>
                  <a:pt x="22072" y="39204"/>
                </a:lnTo>
                <a:lnTo>
                  <a:pt x="25819" y="38392"/>
                </a:lnTo>
                <a:lnTo>
                  <a:pt x="29095" y="36766"/>
                </a:lnTo>
                <a:lnTo>
                  <a:pt x="32372" y="35153"/>
                </a:lnTo>
                <a:lnTo>
                  <a:pt x="34899" y="32867"/>
                </a:lnTo>
                <a:lnTo>
                  <a:pt x="36703" y="29908"/>
                </a:lnTo>
                <a:lnTo>
                  <a:pt x="38519" y="26936"/>
                </a:lnTo>
                <a:lnTo>
                  <a:pt x="39433" y="23520"/>
                </a:lnTo>
                <a:lnTo>
                  <a:pt x="39433" y="19583"/>
                </a:lnTo>
                <a:close/>
              </a:path>
            </a:pathLst>
          </a:custGeom>
          <a:solidFill>
            <a:srgbClr val="BC94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40377" y="14493722"/>
            <a:ext cx="340334" cy="355561"/>
          </a:xfrm>
          <a:custGeom>
            <a:avLst/>
            <a:gdLst/>
            <a:ahLst/>
            <a:cxnLst/>
            <a:rect l="l" t="t" r="r" b="b"/>
            <a:pathLst>
              <a:path w="340334" h="355561">
                <a:moveTo>
                  <a:pt x="193052" y="326148"/>
                </a:moveTo>
                <a:lnTo>
                  <a:pt x="192862" y="326796"/>
                </a:lnTo>
                <a:lnTo>
                  <a:pt x="196291" y="327774"/>
                </a:lnTo>
                <a:lnTo>
                  <a:pt x="199707" y="330225"/>
                </a:lnTo>
                <a:lnTo>
                  <a:pt x="200088" y="329691"/>
                </a:lnTo>
                <a:lnTo>
                  <a:pt x="196570" y="327164"/>
                </a:lnTo>
                <a:lnTo>
                  <a:pt x="193065" y="326161"/>
                </a:lnTo>
                <a:close/>
              </a:path>
              <a:path w="340334" h="355561">
                <a:moveTo>
                  <a:pt x="189623" y="325983"/>
                </a:moveTo>
                <a:lnTo>
                  <a:pt x="189395" y="326605"/>
                </a:lnTo>
                <a:lnTo>
                  <a:pt x="193154" y="328104"/>
                </a:lnTo>
                <a:lnTo>
                  <a:pt x="196253" y="329907"/>
                </a:lnTo>
                <a:lnTo>
                  <a:pt x="196583" y="329336"/>
                </a:lnTo>
                <a:lnTo>
                  <a:pt x="193421" y="327494"/>
                </a:lnTo>
                <a:lnTo>
                  <a:pt x="189623" y="325996"/>
                </a:lnTo>
                <a:close/>
              </a:path>
              <a:path w="340334" h="355561">
                <a:moveTo>
                  <a:pt x="195338" y="322503"/>
                </a:moveTo>
                <a:lnTo>
                  <a:pt x="195249" y="323164"/>
                </a:lnTo>
                <a:lnTo>
                  <a:pt x="198983" y="323507"/>
                </a:lnTo>
                <a:lnTo>
                  <a:pt x="199174" y="322795"/>
                </a:lnTo>
                <a:lnTo>
                  <a:pt x="195338" y="322503"/>
                </a:lnTo>
                <a:close/>
              </a:path>
              <a:path w="340334" h="355561">
                <a:moveTo>
                  <a:pt x="251993" y="312534"/>
                </a:moveTo>
                <a:lnTo>
                  <a:pt x="248551" y="313181"/>
                </a:lnTo>
                <a:lnTo>
                  <a:pt x="248704" y="313829"/>
                </a:lnTo>
                <a:lnTo>
                  <a:pt x="252196" y="313181"/>
                </a:lnTo>
                <a:lnTo>
                  <a:pt x="253682" y="310807"/>
                </a:lnTo>
                <a:lnTo>
                  <a:pt x="251993" y="312534"/>
                </a:lnTo>
                <a:close/>
              </a:path>
              <a:path w="340334" h="355561">
                <a:moveTo>
                  <a:pt x="334086" y="207568"/>
                </a:moveTo>
                <a:lnTo>
                  <a:pt x="331482" y="205079"/>
                </a:lnTo>
                <a:lnTo>
                  <a:pt x="332816" y="208241"/>
                </a:lnTo>
                <a:lnTo>
                  <a:pt x="332994" y="209626"/>
                </a:lnTo>
                <a:lnTo>
                  <a:pt x="335203" y="209270"/>
                </a:lnTo>
                <a:lnTo>
                  <a:pt x="333743" y="204925"/>
                </a:lnTo>
                <a:lnTo>
                  <a:pt x="334086" y="207568"/>
                </a:lnTo>
                <a:close/>
              </a:path>
              <a:path w="340334" h="355561">
                <a:moveTo>
                  <a:pt x="332816" y="208241"/>
                </a:moveTo>
                <a:lnTo>
                  <a:pt x="331482" y="205079"/>
                </a:lnTo>
                <a:lnTo>
                  <a:pt x="330898" y="202361"/>
                </a:lnTo>
                <a:lnTo>
                  <a:pt x="327888" y="204317"/>
                </a:lnTo>
                <a:lnTo>
                  <a:pt x="325285" y="205587"/>
                </a:lnTo>
                <a:lnTo>
                  <a:pt x="326224" y="200786"/>
                </a:lnTo>
                <a:lnTo>
                  <a:pt x="324650" y="204381"/>
                </a:lnTo>
                <a:lnTo>
                  <a:pt x="324688" y="207187"/>
                </a:lnTo>
                <a:lnTo>
                  <a:pt x="325297" y="206413"/>
                </a:lnTo>
                <a:lnTo>
                  <a:pt x="328244" y="204850"/>
                </a:lnTo>
                <a:lnTo>
                  <a:pt x="330974" y="205612"/>
                </a:lnTo>
                <a:lnTo>
                  <a:pt x="332816" y="208241"/>
                </a:lnTo>
                <a:close/>
              </a:path>
              <a:path w="340334" h="355561">
                <a:moveTo>
                  <a:pt x="323011" y="215696"/>
                </a:moveTo>
                <a:lnTo>
                  <a:pt x="323773" y="212674"/>
                </a:lnTo>
                <a:lnTo>
                  <a:pt x="323875" y="211937"/>
                </a:lnTo>
                <a:lnTo>
                  <a:pt x="324535" y="209308"/>
                </a:lnTo>
                <a:lnTo>
                  <a:pt x="325297" y="206413"/>
                </a:lnTo>
                <a:lnTo>
                  <a:pt x="324688" y="207187"/>
                </a:lnTo>
                <a:lnTo>
                  <a:pt x="323164" y="213575"/>
                </a:lnTo>
                <a:lnTo>
                  <a:pt x="323011" y="215696"/>
                </a:lnTo>
                <a:close/>
              </a:path>
              <a:path w="340334" h="355561">
                <a:moveTo>
                  <a:pt x="330695" y="217716"/>
                </a:moveTo>
                <a:lnTo>
                  <a:pt x="330747" y="217396"/>
                </a:lnTo>
                <a:lnTo>
                  <a:pt x="330606" y="217474"/>
                </a:lnTo>
                <a:lnTo>
                  <a:pt x="330699" y="217753"/>
                </a:lnTo>
                <a:close/>
              </a:path>
              <a:path w="340334" h="355561">
                <a:moveTo>
                  <a:pt x="302807" y="273130"/>
                </a:moveTo>
                <a:lnTo>
                  <a:pt x="302691" y="273316"/>
                </a:lnTo>
                <a:lnTo>
                  <a:pt x="301929" y="276174"/>
                </a:lnTo>
                <a:lnTo>
                  <a:pt x="300875" y="273634"/>
                </a:lnTo>
                <a:lnTo>
                  <a:pt x="300545" y="269328"/>
                </a:lnTo>
                <a:lnTo>
                  <a:pt x="300012" y="272021"/>
                </a:lnTo>
                <a:lnTo>
                  <a:pt x="300532" y="274916"/>
                </a:lnTo>
                <a:lnTo>
                  <a:pt x="301434" y="277075"/>
                </a:lnTo>
                <a:lnTo>
                  <a:pt x="302425" y="277507"/>
                </a:lnTo>
                <a:lnTo>
                  <a:pt x="302807" y="273130"/>
                </a:lnTo>
                <a:close/>
              </a:path>
              <a:path w="340334" h="355561">
                <a:moveTo>
                  <a:pt x="300723" y="271005"/>
                </a:moveTo>
                <a:lnTo>
                  <a:pt x="302133" y="267754"/>
                </a:lnTo>
                <a:lnTo>
                  <a:pt x="299148" y="269519"/>
                </a:lnTo>
                <a:lnTo>
                  <a:pt x="296303" y="270154"/>
                </a:lnTo>
                <a:lnTo>
                  <a:pt x="293585" y="269938"/>
                </a:lnTo>
                <a:lnTo>
                  <a:pt x="292493" y="272478"/>
                </a:lnTo>
                <a:lnTo>
                  <a:pt x="288239" y="274878"/>
                </a:lnTo>
                <a:lnTo>
                  <a:pt x="288531" y="277698"/>
                </a:lnTo>
                <a:lnTo>
                  <a:pt x="290093" y="275234"/>
                </a:lnTo>
                <a:lnTo>
                  <a:pt x="292671" y="273189"/>
                </a:lnTo>
                <a:lnTo>
                  <a:pt x="295351" y="270827"/>
                </a:lnTo>
                <a:lnTo>
                  <a:pt x="297916" y="270611"/>
                </a:lnTo>
                <a:lnTo>
                  <a:pt x="300545" y="269328"/>
                </a:lnTo>
                <a:lnTo>
                  <a:pt x="300723" y="271005"/>
                </a:lnTo>
                <a:close/>
              </a:path>
              <a:path w="340334" h="355561">
                <a:moveTo>
                  <a:pt x="303356" y="69199"/>
                </a:moveTo>
                <a:lnTo>
                  <a:pt x="303212" y="66636"/>
                </a:lnTo>
                <a:lnTo>
                  <a:pt x="301840" y="65620"/>
                </a:lnTo>
                <a:lnTo>
                  <a:pt x="298996" y="66268"/>
                </a:lnTo>
                <a:lnTo>
                  <a:pt x="296125" y="65227"/>
                </a:lnTo>
                <a:lnTo>
                  <a:pt x="295465" y="67856"/>
                </a:lnTo>
                <a:lnTo>
                  <a:pt x="296316" y="73774"/>
                </a:lnTo>
                <a:lnTo>
                  <a:pt x="297497" y="76212"/>
                </a:lnTo>
                <a:lnTo>
                  <a:pt x="297713" y="78905"/>
                </a:lnTo>
                <a:lnTo>
                  <a:pt x="300558" y="79476"/>
                </a:lnTo>
                <a:lnTo>
                  <a:pt x="298881" y="76301"/>
                </a:lnTo>
                <a:lnTo>
                  <a:pt x="296684" y="72999"/>
                </a:lnTo>
                <a:lnTo>
                  <a:pt x="295935" y="69862"/>
                </a:lnTo>
                <a:lnTo>
                  <a:pt x="296024" y="66967"/>
                </a:lnTo>
                <a:lnTo>
                  <a:pt x="301510" y="66916"/>
                </a:lnTo>
                <a:lnTo>
                  <a:pt x="303123" y="69049"/>
                </a:lnTo>
                <a:lnTo>
                  <a:pt x="303356" y="69199"/>
                </a:lnTo>
                <a:close/>
              </a:path>
              <a:path w="340334" h="355561">
                <a:moveTo>
                  <a:pt x="303872" y="65798"/>
                </a:moveTo>
                <a:lnTo>
                  <a:pt x="300110" y="64421"/>
                </a:lnTo>
                <a:lnTo>
                  <a:pt x="301840" y="65620"/>
                </a:lnTo>
                <a:lnTo>
                  <a:pt x="303212" y="66636"/>
                </a:lnTo>
                <a:lnTo>
                  <a:pt x="303872" y="65798"/>
                </a:lnTo>
                <a:close/>
              </a:path>
              <a:path w="340334" h="355561">
                <a:moveTo>
                  <a:pt x="296024" y="264490"/>
                </a:moveTo>
                <a:lnTo>
                  <a:pt x="296468" y="267258"/>
                </a:lnTo>
                <a:lnTo>
                  <a:pt x="298538" y="265531"/>
                </a:lnTo>
                <a:lnTo>
                  <a:pt x="301078" y="265556"/>
                </a:lnTo>
                <a:lnTo>
                  <a:pt x="303745" y="264680"/>
                </a:lnTo>
                <a:lnTo>
                  <a:pt x="304050" y="267715"/>
                </a:lnTo>
                <a:lnTo>
                  <a:pt x="304736" y="270294"/>
                </a:lnTo>
                <a:lnTo>
                  <a:pt x="305422" y="271856"/>
                </a:lnTo>
                <a:lnTo>
                  <a:pt x="306400" y="272287"/>
                </a:lnTo>
                <a:lnTo>
                  <a:pt x="306057" y="270281"/>
                </a:lnTo>
                <a:lnTo>
                  <a:pt x="304673" y="267601"/>
                </a:lnTo>
                <a:lnTo>
                  <a:pt x="305066" y="264528"/>
                </a:lnTo>
                <a:lnTo>
                  <a:pt x="302336" y="264579"/>
                </a:lnTo>
                <a:lnTo>
                  <a:pt x="299796" y="264947"/>
                </a:lnTo>
                <a:lnTo>
                  <a:pt x="298704" y="263537"/>
                </a:lnTo>
                <a:lnTo>
                  <a:pt x="296024" y="264490"/>
                </a:lnTo>
                <a:close/>
              </a:path>
              <a:path w="340334" h="355561">
                <a:moveTo>
                  <a:pt x="304419" y="270535"/>
                </a:moveTo>
                <a:lnTo>
                  <a:pt x="303128" y="272613"/>
                </a:lnTo>
                <a:lnTo>
                  <a:pt x="305422" y="271856"/>
                </a:lnTo>
                <a:lnTo>
                  <a:pt x="304736" y="270294"/>
                </a:lnTo>
                <a:lnTo>
                  <a:pt x="304419" y="270535"/>
                </a:lnTo>
                <a:close/>
              </a:path>
              <a:path w="340334" h="355561">
                <a:moveTo>
                  <a:pt x="303936" y="76733"/>
                </a:moveTo>
                <a:lnTo>
                  <a:pt x="306552" y="77279"/>
                </a:lnTo>
                <a:lnTo>
                  <a:pt x="305955" y="76466"/>
                </a:lnTo>
                <a:lnTo>
                  <a:pt x="303161" y="74637"/>
                </a:lnTo>
                <a:lnTo>
                  <a:pt x="303314" y="77292"/>
                </a:lnTo>
                <a:lnTo>
                  <a:pt x="303326" y="79895"/>
                </a:lnTo>
                <a:lnTo>
                  <a:pt x="303479" y="82168"/>
                </a:lnTo>
                <a:lnTo>
                  <a:pt x="304063" y="79489"/>
                </a:lnTo>
                <a:lnTo>
                  <a:pt x="303936" y="76733"/>
                </a:lnTo>
                <a:close/>
              </a:path>
              <a:path w="340334" h="355561">
                <a:moveTo>
                  <a:pt x="300431" y="275755"/>
                </a:moveTo>
                <a:lnTo>
                  <a:pt x="299093" y="277852"/>
                </a:lnTo>
                <a:lnTo>
                  <a:pt x="301434" y="277075"/>
                </a:lnTo>
                <a:lnTo>
                  <a:pt x="300532" y="274916"/>
                </a:lnTo>
                <a:lnTo>
                  <a:pt x="300431" y="275755"/>
                </a:lnTo>
                <a:close/>
              </a:path>
              <a:path w="340334" h="355561">
                <a:moveTo>
                  <a:pt x="312407" y="82562"/>
                </a:moveTo>
                <a:lnTo>
                  <a:pt x="315899" y="82003"/>
                </a:lnTo>
                <a:lnTo>
                  <a:pt x="315899" y="81381"/>
                </a:lnTo>
                <a:lnTo>
                  <a:pt x="311378" y="79743"/>
                </a:lnTo>
                <a:lnTo>
                  <a:pt x="311213" y="77038"/>
                </a:lnTo>
                <a:lnTo>
                  <a:pt x="311886" y="76187"/>
                </a:lnTo>
                <a:lnTo>
                  <a:pt x="308018" y="74770"/>
                </a:lnTo>
                <a:lnTo>
                  <a:pt x="309168" y="75666"/>
                </a:lnTo>
                <a:lnTo>
                  <a:pt x="309219" y="77330"/>
                </a:lnTo>
                <a:lnTo>
                  <a:pt x="310692" y="79654"/>
                </a:lnTo>
                <a:lnTo>
                  <a:pt x="313309" y="81000"/>
                </a:lnTo>
                <a:lnTo>
                  <a:pt x="314744" y="81622"/>
                </a:lnTo>
                <a:lnTo>
                  <a:pt x="312407" y="82562"/>
                </a:lnTo>
                <a:close/>
              </a:path>
              <a:path w="340334" h="355561">
                <a:moveTo>
                  <a:pt x="314744" y="81622"/>
                </a:moveTo>
                <a:lnTo>
                  <a:pt x="311962" y="81902"/>
                </a:lnTo>
                <a:lnTo>
                  <a:pt x="317487" y="93520"/>
                </a:lnTo>
                <a:lnTo>
                  <a:pt x="322919" y="105025"/>
                </a:lnTo>
                <a:lnTo>
                  <a:pt x="327329" y="116497"/>
                </a:lnTo>
                <a:lnTo>
                  <a:pt x="327660" y="117411"/>
                </a:lnTo>
                <a:lnTo>
                  <a:pt x="327926" y="117513"/>
                </a:lnTo>
                <a:lnTo>
                  <a:pt x="328574" y="117068"/>
                </a:lnTo>
                <a:lnTo>
                  <a:pt x="324030" y="105101"/>
                </a:lnTo>
                <a:lnTo>
                  <a:pt x="318629" y="93586"/>
                </a:lnTo>
                <a:lnTo>
                  <a:pt x="312407" y="82562"/>
                </a:lnTo>
                <a:lnTo>
                  <a:pt x="314744" y="81622"/>
                </a:lnTo>
                <a:close/>
              </a:path>
              <a:path w="340334" h="355561">
                <a:moveTo>
                  <a:pt x="329145" y="149161"/>
                </a:moveTo>
                <a:lnTo>
                  <a:pt x="330238" y="146557"/>
                </a:lnTo>
                <a:lnTo>
                  <a:pt x="330098" y="145516"/>
                </a:lnTo>
                <a:lnTo>
                  <a:pt x="328129" y="152425"/>
                </a:lnTo>
                <a:lnTo>
                  <a:pt x="328498" y="156146"/>
                </a:lnTo>
                <a:lnTo>
                  <a:pt x="328942" y="161074"/>
                </a:lnTo>
                <a:lnTo>
                  <a:pt x="329209" y="166052"/>
                </a:lnTo>
                <a:lnTo>
                  <a:pt x="329349" y="151726"/>
                </a:lnTo>
                <a:lnTo>
                  <a:pt x="329145" y="149161"/>
                </a:lnTo>
                <a:close/>
              </a:path>
              <a:path w="340334" h="355561">
                <a:moveTo>
                  <a:pt x="325831" y="140550"/>
                </a:moveTo>
                <a:lnTo>
                  <a:pt x="327190" y="145681"/>
                </a:lnTo>
                <a:lnTo>
                  <a:pt x="327240" y="141985"/>
                </a:lnTo>
                <a:lnTo>
                  <a:pt x="329323" y="139268"/>
                </a:lnTo>
                <a:lnTo>
                  <a:pt x="329682" y="137698"/>
                </a:lnTo>
                <a:lnTo>
                  <a:pt x="328587" y="139179"/>
                </a:lnTo>
                <a:lnTo>
                  <a:pt x="326517" y="141731"/>
                </a:lnTo>
                <a:lnTo>
                  <a:pt x="325831" y="140550"/>
                </a:lnTo>
                <a:close/>
              </a:path>
              <a:path w="340334" h="355561">
                <a:moveTo>
                  <a:pt x="325831" y="140550"/>
                </a:moveTo>
                <a:lnTo>
                  <a:pt x="326517" y="141731"/>
                </a:lnTo>
                <a:lnTo>
                  <a:pt x="326428" y="138785"/>
                </a:lnTo>
                <a:lnTo>
                  <a:pt x="325793" y="135572"/>
                </a:lnTo>
                <a:lnTo>
                  <a:pt x="325081" y="135331"/>
                </a:lnTo>
                <a:lnTo>
                  <a:pt x="324396" y="134137"/>
                </a:lnTo>
                <a:lnTo>
                  <a:pt x="323456" y="136677"/>
                </a:lnTo>
                <a:lnTo>
                  <a:pt x="325831" y="140550"/>
                </a:lnTo>
                <a:close/>
              </a:path>
              <a:path w="340334" h="355561">
                <a:moveTo>
                  <a:pt x="331571" y="151790"/>
                </a:moveTo>
                <a:lnTo>
                  <a:pt x="329361" y="154597"/>
                </a:lnTo>
                <a:lnTo>
                  <a:pt x="329806" y="183984"/>
                </a:lnTo>
                <a:lnTo>
                  <a:pt x="330200" y="177596"/>
                </a:lnTo>
                <a:lnTo>
                  <a:pt x="330200" y="165823"/>
                </a:lnTo>
                <a:lnTo>
                  <a:pt x="329907" y="160591"/>
                </a:lnTo>
                <a:lnTo>
                  <a:pt x="329412" y="155435"/>
                </a:lnTo>
                <a:lnTo>
                  <a:pt x="331571" y="151790"/>
                </a:lnTo>
                <a:close/>
              </a:path>
              <a:path w="340334" h="355561">
                <a:moveTo>
                  <a:pt x="329209" y="166052"/>
                </a:moveTo>
                <a:lnTo>
                  <a:pt x="329209" y="171107"/>
                </a:lnTo>
                <a:lnTo>
                  <a:pt x="329806" y="183984"/>
                </a:lnTo>
                <a:lnTo>
                  <a:pt x="329361" y="154597"/>
                </a:lnTo>
                <a:lnTo>
                  <a:pt x="329349" y="151726"/>
                </a:lnTo>
                <a:lnTo>
                  <a:pt x="329209" y="166052"/>
                </a:lnTo>
                <a:close/>
              </a:path>
              <a:path w="340334" h="355561">
                <a:moveTo>
                  <a:pt x="329209" y="177977"/>
                </a:moveTo>
                <a:lnTo>
                  <a:pt x="328777" y="184734"/>
                </a:lnTo>
                <a:lnTo>
                  <a:pt x="328968" y="191185"/>
                </a:lnTo>
                <a:lnTo>
                  <a:pt x="329057" y="190271"/>
                </a:lnTo>
                <a:lnTo>
                  <a:pt x="329806" y="183984"/>
                </a:lnTo>
                <a:lnTo>
                  <a:pt x="329209" y="171107"/>
                </a:lnTo>
                <a:lnTo>
                  <a:pt x="329209" y="177977"/>
                </a:lnTo>
                <a:close/>
              </a:path>
              <a:path w="340334" h="355561">
                <a:moveTo>
                  <a:pt x="326009" y="203034"/>
                </a:moveTo>
                <a:lnTo>
                  <a:pt x="326834" y="199910"/>
                </a:lnTo>
                <a:lnTo>
                  <a:pt x="326745" y="199212"/>
                </a:lnTo>
                <a:lnTo>
                  <a:pt x="327609" y="196519"/>
                </a:lnTo>
                <a:lnTo>
                  <a:pt x="328612" y="193890"/>
                </a:lnTo>
                <a:lnTo>
                  <a:pt x="328968" y="191185"/>
                </a:lnTo>
                <a:lnTo>
                  <a:pt x="328777" y="184734"/>
                </a:lnTo>
                <a:lnTo>
                  <a:pt x="327939" y="191363"/>
                </a:lnTo>
                <a:lnTo>
                  <a:pt x="327571" y="194043"/>
                </a:lnTo>
                <a:lnTo>
                  <a:pt x="326224" y="200786"/>
                </a:lnTo>
                <a:lnTo>
                  <a:pt x="326009" y="203034"/>
                </a:lnTo>
                <a:close/>
              </a:path>
              <a:path w="340334" h="355561">
                <a:moveTo>
                  <a:pt x="329261" y="223769"/>
                </a:moveTo>
                <a:lnTo>
                  <a:pt x="331673" y="222440"/>
                </a:lnTo>
                <a:lnTo>
                  <a:pt x="331025" y="220357"/>
                </a:lnTo>
                <a:lnTo>
                  <a:pt x="328320" y="217703"/>
                </a:lnTo>
                <a:lnTo>
                  <a:pt x="327863" y="214833"/>
                </a:lnTo>
                <a:lnTo>
                  <a:pt x="325259" y="216725"/>
                </a:lnTo>
                <a:lnTo>
                  <a:pt x="327609" y="217716"/>
                </a:lnTo>
                <a:lnTo>
                  <a:pt x="329387" y="220446"/>
                </a:lnTo>
                <a:lnTo>
                  <a:pt x="329628" y="221259"/>
                </a:lnTo>
                <a:lnTo>
                  <a:pt x="329261" y="223769"/>
                </a:lnTo>
                <a:close/>
              </a:path>
              <a:path w="340334" h="355561">
                <a:moveTo>
                  <a:pt x="327609" y="217716"/>
                </a:moveTo>
                <a:lnTo>
                  <a:pt x="325259" y="216725"/>
                </a:lnTo>
                <a:lnTo>
                  <a:pt x="322503" y="218274"/>
                </a:lnTo>
                <a:lnTo>
                  <a:pt x="323164" y="213575"/>
                </a:lnTo>
                <a:lnTo>
                  <a:pt x="321627" y="219963"/>
                </a:lnTo>
                <a:lnTo>
                  <a:pt x="320078" y="223558"/>
                </a:lnTo>
                <a:lnTo>
                  <a:pt x="319671" y="225755"/>
                </a:lnTo>
                <a:lnTo>
                  <a:pt x="320852" y="225424"/>
                </a:lnTo>
                <a:lnTo>
                  <a:pt x="321652" y="221780"/>
                </a:lnTo>
                <a:lnTo>
                  <a:pt x="322249" y="219074"/>
                </a:lnTo>
                <a:lnTo>
                  <a:pt x="324942" y="217804"/>
                </a:lnTo>
                <a:lnTo>
                  <a:pt x="327609" y="217716"/>
                </a:lnTo>
                <a:close/>
              </a:path>
              <a:path w="340334" h="355561">
                <a:moveTo>
                  <a:pt x="325005" y="132372"/>
                </a:moveTo>
                <a:lnTo>
                  <a:pt x="324370" y="129146"/>
                </a:lnTo>
                <a:lnTo>
                  <a:pt x="323545" y="124218"/>
                </a:lnTo>
                <a:lnTo>
                  <a:pt x="322249" y="121323"/>
                </a:lnTo>
                <a:lnTo>
                  <a:pt x="321919" y="119938"/>
                </a:lnTo>
                <a:lnTo>
                  <a:pt x="317397" y="107963"/>
                </a:lnTo>
                <a:lnTo>
                  <a:pt x="311977" y="96469"/>
                </a:lnTo>
                <a:lnTo>
                  <a:pt x="307162" y="87871"/>
                </a:lnTo>
                <a:lnTo>
                  <a:pt x="312682" y="100026"/>
                </a:lnTo>
                <a:lnTo>
                  <a:pt x="317846" y="111645"/>
                </a:lnTo>
                <a:lnTo>
                  <a:pt x="322105" y="123721"/>
                </a:lnTo>
                <a:lnTo>
                  <a:pt x="322897" y="126364"/>
                </a:lnTo>
                <a:lnTo>
                  <a:pt x="324396" y="134137"/>
                </a:lnTo>
                <a:lnTo>
                  <a:pt x="325005" y="132372"/>
                </a:lnTo>
                <a:close/>
              </a:path>
              <a:path w="340334" h="355561">
                <a:moveTo>
                  <a:pt x="321919" y="119938"/>
                </a:moveTo>
                <a:lnTo>
                  <a:pt x="322249" y="121323"/>
                </a:lnTo>
                <a:lnTo>
                  <a:pt x="323596" y="118643"/>
                </a:lnTo>
                <a:lnTo>
                  <a:pt x="325031" y="115900"/>
                </a:lnTo>
                <a:lnTo>
                  <a:pt x="324675" y="113474"/>
                </a:lnTo>
                <a:lnTo>
                  <a:pt x="319794" y="101659"/>
                </a:lnTo>
                <a:lnTo>
                  <a:pt x="314060" y="90323"/>
                </a:lnTo>
                <a:lnTo>
                  <a:pt x="309143" y="82029"/>
                </a:lnTo>
                <a:lnTo>
                  <a:pt x="314223" y="92657"/>
                </a:lnTo>
                <a:lnTo>
                  <a:pt x="319810" y="104083"/>
                </a:lnTo>
                <a:lnTo>
                  <a:pt x="324358" y="115493"/>
                </a:lnTo>
                <a:lnTo>
                  <a:pt x="323748" y="117500"/>
                </a:lnTo>
                <a:lnTo>
                  <a:pt x="322999" y="118351"/>
                </a:lnTo>
                <a:lnTo>
                  <a:pt x="321919" y="119938"/>
                </a:lnTo>
                <a:close/>
              </a:path>
              <a:path w="340334" h="355561">
                <a:moveTo>
                  <a:pt x="307797" y="81749"/>
                </a:moveTo>
                <a:lnTo>
                  <a:pt x="314223" y="92657"/>
                </a:lnTo>
                <a:lnTo>
                  <a:pt x="309143" y="82029"/>
                </a:lnTo>
                <a:lnTo>
                  <a:pt x="309156" y="81406"/>
                </a:lnTo>
                <a:lnTo>
                  <a:pt x="306438" y="79184"/>
                </a:lnTo>
                <a:lnTo>
                  <a:pt x="307289" y="82067"/>
                </a:lnTo>
                <a:lnTo>
                  <a:pt x="307416" y="84632"/>
                </a:lnTo>
                <a:lnTo>
                  <a:pt x="307822" y="85978"/>
                </a:lnTo>
                <a:lnTo>
                  <a:pt x="308076" y="84543"/>
                </a:lnTo>
                <a:lnTo>
                  <a:pt x="307797" y="81749"/>
                </a:lnTo>
                <a:close/>
              </a:path>
              <a:path w="340334" h="355561">
                <a:moveTo>
                  <a:pt x="306654" y="88912"/>
                </a:moveTo>
                <a:lnTo>
                  <a:pt x="312682" y="100026"/>
                </a:lnTo>
                <a:lnTo>
                  <a:pt x="307162" y="87871"/>
                </a:lnTo>
                <a:lnTo>
                  <a:pt x="307416" y="84632"/>
                </a:lnTo>
                <a:lnTo>
                  <a:pt x="306578" y="87553"/>
                </a:lnTo>
                <a:lnTo>
                  <a:pt x="305612" y="88061"/>
                </a:lnTo>
                <a:lnTo>
                  <a:pt x="306654" y="88912"/>
                </a:lnTo>
                <a:close/>
              </a:path>
              <a:path w="340334" h="355561">
                <a:moveTo>
                  <a:pt x="305714" y="258178"/>
                </a:moveTo>
                <a:lnTo>
                  <a:pt x="308317" y="257975"/>
                </a:lnTo>
                <a:lnTo>
                  <a:pt x="308406" y="257136"/>
                </a:lnTo>
                <a:lnTo>
                  <a:pt x="314637" y="246116"/>
                </a:lnTo>
                <a:lnTo>
                  <a:pt x="320017" y="234588"/>
                </a:lnTo>
                <a:lnTo>
                  <a:pt x="324154" y="223621"/>
                </a:lnTo>
                <a:lnTo>
                  <a:pt x="325716" y="222783"/>
                </a:lnTo>
                <a:lnTo>
                  <a:pt x="326212" y="222008"/>
                </a:lnTo>
                <a:lnTo>
                  <a:pt x="326313" y="219341"/>
                </a:lnTo>
                <a:lnTo>
                  <a:pt x="324650" y="222046"/>
                </a:lnTo>
                <a:lnTo>
                  <a:pt x="322757" y="224586"/>
                </a:lnTo>
                <a:lnTo>
                  <a:pt x="318098" y="236511"/>
                </a:lnTo>
                <a:lnTo>
                  <a:pt x="312559" y="247950"/>
                </a:lnTo>
                <a:lnTo>
                  <a:pt x="306984" y="257594"/>
                </a:lnTo>
                <a:lnTo>
                  <a:pt x="305714" y="258178"/>
                </a:lnTo>
                <a:close/>
              </a:path>
              <a:path w="340334" h="355561">
                <a:moveTo>
                  <a:pt x="299796" y="264947"/>
                </a:moveTo>
                <a:lnTo>
                  <a:pt x="301790" y="261759"/>
                </a:lnTo>
                <a:lnTo>
                  <a:pt x="303136" y="258889"/>
                </a:lnTo>
                <a:lnTo>
                  <a:pt x="305714" y="258178"/>
                </a:lnTo>
                <a:lnTo>
                  <a:pt x="306984" y="257594"/>
                </a:lnTo>
                <a:lnTo>
                  <a:pt x="305168" y="257555"/>
                </a:lnTo>
                <a:lnTo>
                  <a:pt x="303872" y="257771"/>
                </a:lnTo>
                <a:lnTo>
                  <a:pt x="301942" y="260426"/>
                </a:lnTo>
                <a:lnTo>
                  <a:pt x="299796" y="264947"/>
                </a:lnTo>
                <a:close/>
              </a:path>
              <a:path w="340334" h="355561">
                <a:moveTo>
                  <a:pt x="310741" y="260435"/>
                </a:moveTo>
                <a:lnTo>
                  <a:pt x="310756" y="262267"/>
                </a:lnTo>
                <a:lnTo>
                  <a:pt x="317182" y="251362"/>
                </a:lnTo>
                <a:lnTo>
                  <a:pt x="322802" y="239956"/>
                </a:lnTo>
                <a:lnTo>
                  <a:pt x="327568" y="228084"/>
                </a:lnTo>
                <a:lnTo>
                  <a:pt x="330149" y="228828"/>
                </a:lnTo>
                <a:lnTo>
                  <a:pt x="330619" y="228447"/>
                </a:lnTo>
                <a:lnTo>
                  <a:pt x="329717" y="227685"/>
                </a:lnTo>
                <a:lnTo>
                  <a:pt x="327240" y="226085"/>
                </a:lnTo>
                <a:lnTo>
                  <a:pt x="322591" y="238019"/>
                </a:lnTo>
                <a:lnTo>
                  <a:pt x="317076" y="249484"/>
                </a:lnTo>
                <a:lnTo>
                  <a:pt x="310741" y="260435"/>
                </a:lnTo>
                <a:close/>
              </a:path>
              <a:path w="340334" h="355561">
                <a:moveTo>
                  <a:pt x="329192" y="224238"/>
                </a:moveTo>
                <a:lnTo>
                  <a:pt x="329082" y="224993"/>
                </a:lnTo>
                <a:lnTo>
                  <a:pt x="329717" y="227685"/>
                </a:lnTo>
                <a:lnTo>
                  <a:pt x="330619" y="228447"/>
                </a:lnTo>
                <a:lnTo>
                  <a:pt x="329192" y="224238"/>
                </a:lnTo>
                <a:close/>
              </a:path>
              <a:path w="340334" h="355561">
                <a:moveTo>
                  <a:pt x="327113" y="224739"/>
                </a:moveTo>
                <a:lnTo>
                  <a:pt x="326212" y="222008"/>
                </a:lnTo>
                <a:lnTo>
                  <a:pt x="326224" y="224434"/>
                </a:lnTo>
                <a:lnTo>
                  <a:pt x="327240" y="226085"/>
                </a:lnTo>
                <a:lnTo>
                  <a:pt x="329717" y="227685"/>
                </a:lnTo>
                <a:lnTo>
                  <a:pt x="327113" y="224739"/>
                </a:lnTo>
                <a:close/>
              </a:path>
              <a:path w="340334" h="355561">
                <a:moveTo>
                  <a:pt x="315920" y="246315"/>
                </a:moveTo>
                <a:lnTo>
                  <a:pt x="316454" y="247468"/>
                </a:lnTo>
                <a:lnTo>
                  <a:pt x="321859" y="235952"/>
                </a:lnTo>
                <a:lnTo>
                  <a:pt x="326224" y="224434"/>
                </a:lnTo>
                <a:lnTo>
                  <a:pt x="326212" y="222008"/>
                </a:lnTo>
                <a:lnTo>
                  <a:pt x="325716" y="222783"/>
                </a:lnTo>
                <a:lnTo>
                  <a:pt x="321261" y="234779"/>
                </a:lnTo>
                <a:lnTo>
                  <a:pt x="315920" y="246315"/>
                </a:lnTo>
                <a:close/>
              </a:path>
              <a:path w="340334" h="355561">
                <a:moveTo>
                  <a:pt x="310718" y="255739"/>
                </a:moveTo>
                <a:lnTo>
                  <a:pt x="308406" y="257136"/>
                </a:lnTo>
                <a:lnTo>
                  <a:pt x="309689" y="260794"/>
                </a:lnTo>
                <a:lnTo>
                  <a:pt x="310222" y="258483"/>
                </a:lnTo>
                <a:lnTo>
                  <a:pt x="316454" y="247468"/>
                </a:lnTo>
                <a:lnTo>
                  <a:pt x="315920" y="246315"/>
                </a:lnTo>
                <a:lnTo>
                  <a:pt x="310718" y="255739"/>
                </a:lnTo>
                <a:close/>
              </a:path>
              <a:path w="340334" h="355561">
                <a:moveTo>
                  <a:pt x="310070" y="264020"/>
                </a:moveTo>
                <a:lnTo>
                  <a:pt x="309537" y="264604"/>
                </a:lnTo>
                <a:lnTo>
                  <a:pt x="309600" y="265353"/>
                </a:lnTo>
                <a:lnTo>
                  <a:pt x="310756" y="262267"/>
                </a:lnTo>
                <a:lnTo>
                  <a:pt x="310426" y="260934"/>
                </a:lnTo>
                <a:lnTo>
                  <a:pt x="310222" y="258483"/>
                </a:lnTo>
                <a:lnTo>
                  <a:pt x="309689" y="260794"/>
                </a:lnTo>
                <a:lnTo>
                  <a:pt x="310070" y="264020"/>
                </a:lnTo>
                <a:close/>
              </a:path>
              <a:path w="340334" h="355561">
                <a:moveTo>
                  <a:pt x="309168" y="75666"/>
                </a:moveTo>
                <a:lnTo>
                  <a:pt x="305955" y="76466"/>
                </a:lnTo>
                <a:lnTo>
                  <a:pt x="306552" y="77279"/>
                </a:lnTo>
                <a:lnTo>
                  <a:pt x="309219" y="77330"/>
                </a:lnTo>
                <a:lnTo>
                  <a:pt x="309168" y="75666"/>
                </a:lnTo>
                <a:close/>
              </a:path>
              <a:path w="340334" h="355561">
                <a:moveTo>
                  <a:pt x="180746" y="321970"/>
                </a:moveTo>
                <a:lnTo>
                  <a:pt x="176898" y="326720"/>
                </a:lnTo>
                <a:lnTo>
                  <a:pt x="177495" y="328993"/>
                </a:lnTo>
                <a:lnTo>
                  <a:pt x="178219" y="329107"/>
                </a:lnTo>
                <a:lnTo>
                  <a:pt x="180455" y="324873"/>
                </a:lnTo>
                <a:lnTo>
                  <a:pt x="178727" y="327088"/>
                </a:lnTo>
                <a:lnTo>
                  <a:pt x="177253" y="327228"/>
                </a:lnTo>
                <a:lnTo>
                  <a:pt x="180746" y="321970"/>
                </a:lnTo>
                <a:close/>
              </a:path>
              <a:path w="340334" h="355561">
                <a:moveTo>
                  <a:pt x="176364" y="326428"/>
                </a:moveTo>
                <a:lnTo>
                  <a:pt x="177495" y="328993"/>
                </a:lnTo>
                <a:lnTo>
                  <a:pt x="176898" y="326720"/>
                </a:lnTo>
                <a:lnTo>
                  <a:pt x="174167" y="323659"/>
                </a:lnTo>
                <a:lnTo>
                  <a:pt x="173520" y="323075"/>
                </a:lnTo>
                <a:lnTo>
                  <a:pt x="172999" y="323494"/>
                </a:lnTo>
                <a:lnTo>
                  <a:pt x="176364" y="326428"/>
                </a:lnTo>
                <a:close/>
              </a:path>
              <a:path w="340334" h="355561">
                <a:moveTo>
                  <a:pt x="166550" y="289083"/>
                </a:moveTo>
                <a:lnTo>
                  <a:pt x="166700" y="289572"/>
                </a:lnTo>
                <a:lnTo>
                  <a:pt x="169633" y="291503"/>
                </a:lnTo>
                <a:lnTo>
                  <a:pt x="168846" y="292353"/>
                </a:lnTo>
                <a:lnTo>
                  <a:pt x="165265" y="290029"/>
                </a:lnTo>
                <a:lnTo>
                  <a:pt x="164261" y="287388"/>
                </a:lnTo>
                <a:lnTo>
                  <a:pt x="164604" y="286257"/>
                </a:lnTo>
                <a:lnTo>
                  <a:pt x="161061" y="288861"/>
                </a:lnTo>
                <a:lnTo>
                  <a:pt x="160439" y="294551"/>
                </a:lnTo>
                <a:lnTo>
                  <a:pt x="160934" y="292353"/>
                </a:lnTo>
                <a:lnTo>
                  <a:pt x="161213" y="291553"/>
                </a:lnTo>
                <a:lnTo>
                  <a:pt x="163741" y="287870"/>
                </a:lnTo>
                <a:lnTo>
                  <a:pt x="164922" y="290537"/>
                </a:lnTo>
                <a:lnTo>
                  <a:pt x="168122" y="292658"/>
                </a:lnTo>
                <a:lnTo>
                  <a:pt x="171170" y="292582"/>
                </a:lnTo>
                <a:lnTo>
                  <a:pt x="170726" y="291388"/>
                </a:lnTo>
                <a:lnTo>
                  <a:pt x="166550" y="289083"/>
                </a:lnTo>
                <a:close/>
              </a:path>
              <a:path w="340334" h="355561">
                <a:moveTo>
                  <a:pt x="170294" y="227215"/>
                </a:moveTo>
                <a:lnTo>
                  <a:pt x="167195" y="229831"/>
                </a:lnTo>
                <a:lnTo>
                  <a:pt x="170053" y="230200"/>
                </a:lnTo>
                <a:lnTo>
                  <a:pt x="171538" y="232803"/>
                </a:lnTo>
                <a:lnTo>
                  <a:pt x="170764" y="224802"/>
                </a:lnTo>
                <a:lnTo>
                  <a:pt x="168884" y="225082"/>
                </a:lnTo>
                <a:lnTo>
                  <a:pt x="166573" y="227710"/>
                </a:lnTo>
                <a:lnTo>
                  <a:pt x="170294" y="227215"/>
                </a:lnTo>
                <a:close/>
              </a:path>
              <a:path w="340334" h="355561">
                <a:moveTo>
                  <a:pt x="163741" y="287870"/>
                </a:moveTo>
                <a:lnTo>
                  <a:pt x="161213" y="291553"/>
                </a:lnTo>
                <a:lnTo>
                  <a:pt x="163195" y="292315"/>
                </a:lnTo>
                <a:lnTo>
                  <a:pt x="166725" y="294436"/>
                </a:lnTo>
                <a:lnTo>
                  <a:pt x="167690" y="294995"/>
                </a:lnTo>
                <a:lnTo>
                  <a:pt x="166116" y="296367"/>
                </a:lnTo>
                <a:lnTo>
                  <a:pt x="165722" y="296887"/>
                </a:lnTo>
                <a:lnTo>
                  <a:pt x="163156" y="296811"/>
                </a:lnTo>
                <a:lnTo>
                  <a:pt x="160439" y="294551"/>
                </a:lnTo>
                <a:lnTo>
                  <a:pt x="160096" y="292379"/>
                </a:lnTo>
                <a:lnTo>
                  <a:pt x="156933" y="290283"/>
                </a:lnTo>
                <a:lnTo>
                  <a:pt x="159804" y="294830"/>
                </a:lnTo>
                <a:lnTo>
                  <a:pt x="162382" y="297154"/>
                </a:lnTo>
                <a:lnTo>
                  <a:pt x="165214" y="299034"/>
                </a:lnTo>
                <a:lnTo>
                  <a:pt x="166090" y="298818"/>
                </a:lnTo>
                <a:lnTo>
                  <a:pt x="167716" y="295541"/>
                </a:lnTo>
                <a:lnTo>
                  <a:pt x="168122" y="292658"/>
                </a:lnTo>
                <a:lnTo>
                  <a:pt x="165620" y="292823"/>
                </a:lnTo>
                <a:lnTo>
                  <a:pt x="162941" y="290423"/>
                </a:lnTo>
                <a:lnTo>
                  <a:pt x="163741" y="287870"/>
                </a:lnTo>
                <a:close/>
              </a:path>
              <a:path w="340334" h="355561">
                <a:moveTo>
                  <a:pt x="162775" y="294398"/>
                </a:moveTo>
                <a:lnTo>
                  <a:pt x="161213" y="291553"/>
                </a:lnTo>
                <a:lnTo>
                  <a:pt x="162674" y="295097"/>
                </a:lnTo>
                <a:lnTo>
                  <a:pt x="165722" y="296887"/>
                </a:lnTo>
                <a:lnTo>
                  <a:pt x="166116" y="296367"/>
                </a:lnTo>
                <a:lnTo>
                  <a:pt x="162775" y="294398"/>
                </a:lnTo>
                <a:close/>
              </a:path>
              <a:path w="340334" h="355561">
                <a:moveTo>
                  <a:pt x="180200" y="10490"/>
                </a:moveTo>
                <a:lnTo>
                  <a:pt x="176949" y="10401"/>
                </a:lnTo>
                <a:lnTo>
                  <a:pt x="176542" y="11074"/>
                </a:lnTo>
                <a:lnTo>
                  <a:pt x="173659" y="10477"/>
                </a:lnTo>
                <a:lnTo>
                  <a:pt x="170408" y="10388"/>
                </a:lnTo>
                <a:lnTo>
                  <a:pt x="168173" y="7708"/>
                </a:lnTo>
                <a:lnTo>
                  <a:pt x="165772" y="6532"/>
                </a:lnTo>
                <a:lnTo>
                  <a:pt x="167970" y="8420"/>
                </a:lnTo>
                <a:lnTo>
                  <a:pt x="169989" y="11023"/>
                </a:lnTo>
                <a:lnTo>
                  <a:pt x="171335" y="12915"/>
                </a:lnTo>
                <a:lnTo>
                  <a:pt x="175234" y="11468"/>
                </a:lnTo>
                <a:lnTo>
                  <a:pt x="177888" y="12928"/>
                </a:lnTo>
                <a:lnTo>
                  <a:pt x="180200" y="10490"/>
                </a:lnTo>
                <a:close/>
              </a:path>
              <a:path w="340334" h="355561">
                <a:moveTo>
                  <a:pt x="165680" y="234822"/>
                </a:moveTo>
                <a:lnTo>
                  <a:pt x="165468" y="243052"/>
                </a:lnTo>
                <a:lnTo>
                  <a:pt x="166801" y="244563"/>
                </a:lnTo>
                <a:lnTo>
                  <a:pt x="170154" y="247599"/>
                </a:lnTo>
                <a:lnTo>
                  <a:pt x="172732" y="250863"/>
                </a:lnTo>
                <a:lnTo>
                  <a:pt x="171653" y="245910"/>
                </a:lnTo>
                <a:lnTo>
                  <a:pt x="172199" y="242608"/>
                </a:lnTo>
                <a:lnTo>
                  <a:pt x="167411" y="239610"/>
                </a:lnTo>
                <a:lnTo>
                  <a:pt x="166331" y="237667"/>
                </a:lnTo>
                <a:lnTo>
                  <a:pt x="167894" y="240664"/>
                </a:lnTo>
                <a:lnTo>
                  <a:pt x="171538" y="242963"/>
                </a:lnTo>
                <a:lnTo>
                  <a:pt x="171069" y="244360"/>
                </a:lnTo>
                <a:lnTo>
                  <a:pt x="170929" y="245783"/>
                </a:lnTo>
                <a:lnTo>
                  <a:pt x="168275" y="244817"/>
                </a:lnTo>
                <a:lnTo>
                  <a:pt x="166179" y="241147"/>
                </a:lnTo>
                <a:lnTo>
                  <a:pt x="165680" y="234822"/>
                </a:lnTo>
                <a:close/>
              </a:path>
              <a:path w="340334" h="355561">
                <a:moveTo>
                  <a:pt x="158864" y="238124"/>
                </a:moveTo>
                <a:lnTo>
                  <a:pt x="155575" y="238937"/>
                </a:lnTo>
                <a:lnTo>
                  <a:pt x="163715" y="243103"/>
                </a:lnTo>
                <a:lnTo>
                  <a:pt x="166801" y="244563"/>
                </a:lnTo>
                <a:lnTo>
                  <a:pt x="165468" y="243052"/>
                </a:lnTo>
                <a:lnTo>
                  <a:pt x="163995" y="242493"/>
                </a:lnTo>
                <a:lnTo>
                  <a:pt x="161442" y="241185"/>
                </a:lnTo>
                <a:lnTo>
                  <a:pt x="158864" y="238124"/>
                </a:lnTo>
                <a:close/>
              </a:path>
              <a:path w="340334" h="355561">
                <a:moveTo>
                  <a:pt x="155575" y="238937"/>
                </a:moveTo>
                <a:lnTo>
                  <a:pt x="158864" y="238124"/>
                </a:lnTo>
                <a:lnTo>
                  <a:pt x="156730" y="235089"/>
                </a:lnTo>
                <a:lnTo>
                  <a:pt x="154990" y="232054"/>
                </a:lnTo>
                <a:lnTo>
                  <a:pt x="153657" y="228168"/>
                </a:lnTo>
                <a:lnTo>
                  <a:pt x="153492" y="228269"/>
                </a:lnTo>
                <a:lnTo>
                  <a:pt x="155575" y="238937"/>
                </a:lnTo>
                <a:close/>
              </a:path>
              <a:path w="340334" h="355561">
                <a:moveTo>
                  <a:pt x="163017" y="228561"/>
                </a:moveTo>
                <a:lnTo>
                  <a:pt x="163728" y="228561"/>
                </a:lnTo>
                <a:lnTo>
                  <a:pt x="166052" y="225590"/>
                </a:lnTo>
                <a:lnTo>
                  <a:pt x="168884" y="225082"/>
                </a:lnTo>
                <a:lnTo>
                  <a:pt x="170764" y="224802"/>
                </a:lnTo>
                <a:lnTo>
                  <a:pt x="167970" y="224434"/>
                </a:lnTo>
                <a:lnTo>
                  <a:pt x="164287" y="226402"/>
                </a:lnTo>
                <a:lnTo>
                  <a:pt x="163017" y="228561"/>
                </a:lnTo>
                <a:close/>
              </a:path>
              <a:path w="340334" h="355561">
                <a:moveTo>
                  <a:pt x="163017" y="228561"/>
                </a:moveTo>
                <a:lnTo>
                  <a:pt x="164287" y="226402"/>
                </a:lnTo>
                <a:lnTo>
                  <a:pt x="162471" y="222986"/>
                </a:lnTo>
                <a:lnTo>
                  <a:pt x="162509" y="218554"/>
                </a:lnTo>
                <a:lnTo>
                  <a:pt x="161353" y="216395"/>
                </a:lnTo>
                <a:lnTo>
                  <a:pt x="162344" y="212737"/>
                </a:lnTo>
                <a:lnTo>
                  <a:pt x="160858" y="215887"/>
                </a:lnTo>
                <a:lnTo>
                  <a:pt x="160896" y="217487"/>
                </a:lnTo>
                <a:lnTo>
                  <a:pt x="161899" y="218846"/>
                </a:lnTo>
                <a:lnTo>
                  <a:pt x="162039" y="225488"/>
                </a:lnTo>
                <a:lnTo>
                  <a:pt x="162483" y="227418"/>
                </a:lnTo>
                <a:lnTo>
                  <a:pt x="163017" y="228561"/>
                </a:lnTo>
                <a:close/>
              </a:path>
              <a:path w="340334" h="355561">
                <a:moveTo>
                  <a:pt x="158292" y="221272"/>
                </a:moveTo>
                <a:lnTo>
                  <a:pt x="159562" y="224104"/>
                </a:lnTo>
                <a:lnTo>
                  <a:pt x="159588" y="224434"/>
                </a:lnTo>
                <a:lnTo>
                  <a:pt x="161099" y="225894"/>
                </a:lnTo>
                <a:lnTo>
                  <a:pt x="162483" y="227418"/>
                </a:lnTo>
                <a:lnTo>
                  <a:pt x="162039" y="225488"/>
                </a:lnTo>
                <a:lnTo>
                  <a:pt x="160197" y="221868"/>
                </a:lnTo>
                <a:lnTo>
                  <a:pt x="159677" y="218744"/>
                </a:lnTo>
                <a:lnTo>
                  <a:pt x="158292" y="221272"/>
                </a:lnTo>
                <a:close/>
              </a:path>
              <a:path w="340334" h="355561">
                <a:moveTo>
                  <a:pt x="156654" y="224358"/>
                </a:moveTo>
                <a:lnTo>
                  <a:pt x="161099" y="225894"/>
                </a:lnTo>
                <a:lnTo>
                  <a:pt x="159588" y="224434"/>
                </a:lnTo>
                <a:lnTo>
                  <a:pt x="158292" y="221272"/>
                </a:lnTo>
                <a:lnTo>
                  <a:pt x="156438" y="218744"/>
                </a:lnTo>
                <a:lnTo>
                  <a:pt x="154216" y="218478"/>
                </a:lnTo>
                <a:lnTo>
                  <a:pt x="153784" y="220421"/>
                </a:lnTo>
                <a:lnTo>
                  <a:pt x="156654" y="224358"/>
                </a:lnTo>
                <a:close/>
              </a:path>
              <a:path w="340334" h="355561">
                <a:moveTo>
                  <a:pt x="170980" y="12"/>
                </a:moveTo>
                <a:lnTo>
                  <a:pt x="167117" y="2451"/>
                </a:lnTo>
                <a:lnTo>
                  <a:pt x="169926" y="1358"/>
                </a:lnTo>
                <a:lnTo>
                  <a:pt x="170357" y="2628"/>
                </a:lnTo>
                <a:lnTo>
                  <a:pt x="170789" y="2654"/>
                </a:lnTo>
                <a:lnTo>
                  <a:pt x="170980" y="12"/>
                </a:lnTo>
                <a:close/>
              </a:path>
              <a:path w="340334" h="355561">
                <a:moveTo>
                  <a:pt x="171069" y="244360"/>
                </a:moveTo>
                <a:lnTo>
                  <a:pt x="167436" y="242252"/>
                </a:lnTo>
                <a:lnTo>
                  <a:pt x="167779" y="243204"/>
                </a:lnTo>
                <a:lnTo>
                  <a:pt x="170586" y="244843"/>
                </a:lnTo>
                <a:lnTo>
                  <a:pt x="170929" y="245783"/>
                </a:lnTo>
                <a:lnTo>
                  <a:pt x="171069" y="244360"/>
                </a:lnTo>
                <a:close/>
              </a:path>
              <a:path w="340334" h="355561">
                <a:moveTo>
                  <a:pt x="166217" y="239991"/>
                </a:moveTo>
                <a:lnTo>
                  <a:pt x="167894" y="240664"/>
                </a:lnTo>
                <a:lnTo>
                  <a:pt x="166331" y="237667"/>
                </a:lnTo>
                <a:lnTo>
                  <a:pt x="166370" y="235292"/>
                </a:lnTo>
                <a:lnTo>
                  <a:pt x="166179" y="241147"/>
                </a:lnTo>
                <a:lnTo>
                  <a:pt x="167779" y="243204"/>
                </a:lnTo>
                <a:lnTo>
                  <a:pt x="167436" y="242252"/>
                </a:lnTo>
                <a:lnTo>
                  <a:pt x="166217" y="239991"/>
                </a:lnTo>
                <a:close/>
              </a:path>
              <a:path w="340334" h="355561">
                <a:moveTo>
                  <a:pt x="170967" y="307530"/>
                </a:moveTo>
                <a:lnTo>
                  <a:pt x="177291" y="308167"/>
                </a:lnTo>
                <a:lnTo>
                  <a:pt x="173647" y="306057"/>
                </a:lnTo>
                <a:lnTo>
                  <a:pt x="170421" y="305473"/>
                </a:lnTo>
                <a:lnTo>
                  <a:pt x="168770" y="301739"/>
                </a:lnTo>
                <a:lnTo>
                  <a:pt x="168122" y="307238"/>
                </a:lnTo>
                <a:lnTo>
                  <a:pt x="170967" y="307530"/>
                </a:lnTo>
                <a:close/>
              </a:path>
              <a:path w="340334" h="355561">
                <a:moveTo>
                  <a:pt x="144767" y="311175"/>
                </a:moveTo>
                <a:lnTo>
                  <a:pt x="147751" y="309727"/>
                </a:lnTo>
                <a:lnTo>
                  <a:pt x="150672" y="310400"/>
                </a:lnTo>
                <a:lnTo>
                  <a:pt x="151561" y="310959"/>
                </a:lnTo>
                <a:lnTo>
                  <a:pt x="153657" y="315061"/>
                </a:lnTo>
                <a:lnTo>
                  <a:pt x="157607" y="317995"/>
                </a:lnTo>
                <a:lnTo>
                  <a:pt x="160642" y="319633"/>
                </a:lnTo>
                <a:lnTo>
                  <a:pt x="163182" y="322376"/>
                </a:lnTo>
                <a:lnTo>
                  <a:pt x="164376" y="305955"/>
                </a:lnTo>
                <a:lnTo>
                  <a:pt x="168122" y="307238"/>
                </a:lnTo>
                <a:lnTo>
                  <a:pt x="168770" y="301739"/>
                </a:lnTo>
                <a:lnTo>
                  <a:pt x="166039" y="301993"/>
                </a:lnTo>
                <a:lnTo>
                  <a:pt x="164858" y="299364"/>
                </a:lnTo>
                <a:lnTo>
                  <a:pt x="163068" y="305473"/>
                </a:lnTo>
                <a:lnTo>
                  <a:pt x="163068" y="320179"/>
                </a:lnTo>
                <a:lnTo>
                  <a:pt x="160362" y="317588"/>
                </a:lnTo>
                <a:lnTo>
                  <a:pt x="157264" y="316052"/>
                </a:lnTo>
                <a:lnTo>
                  <a:pt x="153619" y="312127"/>
                </a:lnTo>
                <a:lnTo>
                  <a:pt x="150850" y="308394"/>
                </a:lnTo>
                <a:lnTo>
                  <a:pt x="147751" y="308394"/>
                </a:lnTo>
                <a:lnTo>
                  <a:pt x="144767" y="311175"/>
                </a:lnTo>
                <a:close/>
              </a:path>
              <a:path w="340334" h="355561">
                <a:moveTo>
                  <a:pt x="164274" y="322300"/>
                </a:moveTo>
                <a:lnTo>
                  <a:pt x="164376" y="305955"/>
                </a:lnTo>
                <a:lnTo>
                  <a:pt x="163753" y="322719"/>
                </a:lnTo>
                <a:lnTo>
                  <a:pt x="166027" y="325475"/>
                </a:lnTo>
                <a:lnTo>
                  <a:pt x="166585" y="325119"/>
                </a:lnTo>
                <a:lnTo>
                  <a:pt x="164274" y="322300"/>
                </a:lnTo>
                <a:close/>
              </a:path>
              <a:path w="340334" h="355561">
                <a:moveTo>
                  <a:pt x="164858" y="299364"/>
                </a:moveTo>
                <a:lnTo>
                  <a:pt x="162153" y="302412"/>
                </a:lnTo>
                <a:lnTo>
                  <a:pt x="160515" y="301497"/>
                </a:lnTo>
                <a:lnTo>
                  <a:pt x="158940" y="297764"/>
                </a:lnTo>
                <a:lnTo>
                  <a:pt x="155790" y="298005"/>
                </a:lnTo>
                <a:lnTo>
                  <a:pt x="156552" y="302945"/>
                </a:lnTo>
                <a:lnTo>
                  <a:pt x="163068" y="305473"/>
                </a:lnTo>
                <a:lnTo>
                  <a:pt x="164858" y="299364"/>
                </a:lnTo>
                <a:close/>
              </a:path>
              <a:path w="340334" h="355561">
                <a:moveTo>
                  <a:pt x="151257" y="286880"/>
                </a:moveTo>
                <a:lnTo>
                  <a:pt x="149275" y="287464"/>
                </a:lnTo>
                <a:lnTo>
                  <a:pt x="148221" y="297459"/>
                </a:lnTo>
                <a:lnTo>
                  <a:pt x="156552" y="302945"/>
                </a:lnTo>
                <a:lnTo>
                  <a:pt x="155790" y="298005"/>
                </a:lnTo>
                <a:lnTo>
                  <a:pt x="155232" y="294093"/>
                </a:lnTo>
                <a:lnTo>
                  <a:pt x="153987" y="294766"/>
                </a:lnTo>
                <a:lnTo>
                  <a:pt x="153238" y="297332"/>
                </a:lnTo>
                <a:lnTo>
                  <a:pt x="149631" y="290283"/>
                </a:lnTo>
                <a:lnTo>
                  <a:pt x="151257" y="286880"/>
                </a:lnTo>
                <a:close/>
              </a:path>
              <a:path w="340334" h="355561">
                <a:moveTo>
                  <a:pt x="149631" y="290283"/>
                </a:moveTo>
                <a:lnTo>
                  <a:pt x="153238" y="297332"/>
                </a:lnTo>
                <a:lnTo>
                  <a:pt x="152590" y="294360"/>
                </a:lnTo>
                <a:lnTo>
                  <a:pt x="152742" y="291617"/>
                </a:lnTo>
                <a:lnTo>
                  <a:pt x="149631" y="290283"/>
                </a:lnTo>
                <a:close/>
              </a:path>
              <a:path w="340334" h="355561">
                <a:moveTo>
                  <a:pt x="148221" y="297459"/>
                </a:moveTo>
                <a:lnTo>
                  <a:pt x="149275" y="287464"/>
                </a:lnTo>
                <a:lnTo>
                  <a:pt x="149148" y="284568"/>
                </a:lnTo>
                <a:lnTo>
                  <a:pt x="147789" y="285064"/>
                </a:lnTo>
                <a:lnTo>
                  <a:pt x="147154" y="278549"/>
                </a:lnTo>
                <a:lnTo>
                  <a:pt x="147002" y="285813"/>
                </a:lnTo>
                <a:lnTo>
                  <a:pt x="148221" y="297459"/>
                </a:lnTo>
                <a:close/>
              </a:path>
              <a:path w="340334" h="355561">
                <a:moveTo>
                  <a:pt x="172389" y="204177"/>
                </a:moveTo>
                <a:lnTo>
                  <a:pt x="172866" y="202502"/>
                </a:lnTo>
                <a:lnTo>
                  <a:pt x="169938" y="202564"/>
                </a:lnTo>
                <a:lnTo>
                  <a:pt x="169113" y="202323"/>
                </a:lnTo>
                <a:lnTo>
                  <a:pt x="166128" y="203873"/>
                </a:lnTo>
                <a:lnTo>
                  <a:pt x="169138" y="202996"/>
                </a:lnTo>
                <a:lnTo>
                  <a:pt x="171894" y="204673"/>
                </a:lnTo>
                <a:lnTo>
                  <a:pt x="172389" y="204177"/>
                </a:lnTo>
                <a:close/>
              </a:path>
              <a:path w="340334" h="355561">
                <a:moveTo>
                  <a:pt x="172224" y="257670"/>
                </a:moveTo>
                <a:lnTo>
                  <a:pt x="175209" y="258838"/>
                </a:lnTo>
                <a:lnTo>
                  <a:pt x="173964" y="256171"/>
                </a:lnTo>
                <a:lnTo>
                  <a:pt x="174053" y="255003"/>
                </a:lnTo>
                <a:lnTo>
                  <a:pt x="174548" y="252348"/>
                </a:lnTo>
                <a:lnTo>
                  <a:pt x="177685" y="252196"/>
                </a:lnTo>
                <a:lnTo>
                  <a:pt x="174713" y="250367"/>
                </a:lnTo>
                <a:lnTo>
                  <a:pt x="173875" y="247180"/>
                </a:lnTo>
                <a:lnTo>
                  <a:pt x="173278" y="257086"/>
                </a:lnTo>
                <a:lnTo>
                  <a:pt x="172224" y="257670"/>
                </a:lnTo>
                <a:close/>
              </a:path>
              <a:path w="340334" h="355561">
                <a:moveTo>
                  <a:pt x="174764" y="7772"/>
                </a:moveTo>
                <a:lnTo>
                  <a:pt x="172263" y="6515"/>
                </a:lnTo>
                <a:lnTo>
                  <a:pt x="174523" y="8458"/>
                </a:lnTo>
                <a:lnTo>
                  <a:pt x="176542" y="11074"/>
                </a:lnTo>
                <a:lnTo>
                  <a:pt x="176949" y="10401"/>
                </a:lnTo>
                <a:lnTo>
                  <a:pt x="174764" y="7772"/>
                </a:lnTo>
                <a:close/>
              </a:path>
              <a:path w="340334" h="355561">
                <a:moveTo>
                  <a:pt x="176999" y="273049"/>
                </a:moveTo>
                <a:lnTo>
                  <a:pt x="178663" y="273621"/>
                </a:lnTo>
                <a:lnTo>
                  <a:pt x="176631" y="269938"/>
                </a:lnTo>
                <a:lnTo>
                  <a:pt x="171894" y="271449"/>
                </a:lnTo>
                <a:lnTo>
                  <a:pt x="170954" y="271576"/>
                </a:lnTo>
                <a:lnTo>
                  <a:pt x="170751" y="276301"/>
                </a:lnTo>
                <a:lnTo>
                  <a:pt x="173520" y="274726"/>
                </a:lnTo>
                <a:lnTo>
                  <a:pt x="171653" y="275132"/>
                </a:lnTo>
                <a:lnTo>
                  <a:pt x="171716" y="272148"/>
                </a:lnTo>
                <a:lnTo>
                  <a:pt x="174320" y="271779"/>
                </a:lnTo>
                <a:lnTo>
                  <a:pt x="176923" y="270535"/>
                </a:lnTo>
                <a:lnTo>
                  <a:pt x="176999" y="273049"/>
                </a:lnTo>
                <a:close/>
              </a:path>
              <a:path w="340334" h="355561">
                <a:moveTo>
                  <a:pt x="186397" y="296227"/>
                </a:moveTo>
                <a:lnTo>
                  <a:pt x="184048" y="296989"/>
                </a:lnTo>
                <a:lnTo>
                  <a:pt x="183210" y="298957"/>
                </a:lnTo>
                <a:lnTo>
                  <a:pt x="180352" y="296608"/>
                </a:lnTo>
                <a:lnTo>
                  <a:pt x="177469" y="296138"/>
                </a:lnTo>
                <a:lnTo>
                  <a:pt x="176580" y="298018"/>
                </a:lnTo>
                <a:lnTo>
                  <a:pt x="176580" y="300621"/>
                </a:lnTo>
                <a:lnTo>
                  <a:pt x="176987" y="304304"/>
                </a:lnTo>
                <a:lnTo>
                  <a:pt x="178308" y="304101"/>
                </a:lnTo>
                <a:lnTo>
                  <a:pt x="180873" y="301091"/>
                </a:lnTo>
                <a:lnTo>
                  <a:pt x="185242" y="298627"/>
                </a:lnTo>
                <a:lnTo>
                  <a:pt x="186397" y="296227"/>
                </a:lnTo>
                <a:close/>
              </a:path>
              <a:path w="340334" h="355561">
                <a:moveTo>
                  <a:pt x="176580" y="300621"/>
                </a:moveTo>
                <a:lnTo>
                  <a:pt x="176415" y="303212"/>
                </a:lnTo>
                <a:lnTo>
                  <a:pt x="173024" y="301891"/>
                </a:lnTo>
                <a:lnTo>
                  <a:pt x="171157" y="301396"/>
                </a:lnTo>
                <a:lnTo>
                  <a:pt x="168490" y="300215"/>
                </a:lnTo>
                <a:lnTo>
                  <a:pt x="166090" y="298818"/>
                </a:lnTo>
                <a:lnTo>
                  <a:pt x="165214" y="299034"/>
                </a:lnTo>
                <a:lnTo>
                  <a:pt x="168211" y="300774"/>
                </a:lnTo>
                <a:lnTo>
                  <a:pt x="169011" y="301142"/>
                </a:lnTo>
                <a:lnTo>
                  <a:pt x="172237" y="302564"/>
                </a:lnTo>
                <a:lnTo>
                  <a:pt x="176987" y="304304"/>
                </a:lnTo>
                <a:lnTo>
                  <a:pt x="176580" y="300621"/>
                </a:lnTo>
                <a:close/>
              </a:path>
              <a:path w="340334" h="355561">
                <a:moveTo>
                  <a:pt x="155460" y="275780"/>
                </a:moveTo>
                <a:lnTo>
                  <a:pt x="155702" y="273265"/>
                </a:lnTo>
                <a:lnTo>
                  <a:pt x="154584" y="275907"/>
                </a:lnTo>
                <a:lnTo>
                  <a:pt x="154292" y="289331"/>
                </a:lnTo>
                <a:lnTo>
                  <a:pt x="156933" y="290283"/>
                </a:lnTo>
                <a:lnTo>
                  <a:pt x="156210" y="288721"/>
                </a:lnTo>
                <a:lnTo>
                  <a:pt x="154838" y="285838"/>
                </a:lnTo>
                <a:lnTo>
                  <a:pt x="154698" y="279311"/>
                </a:lnTo>
                <a:lnTo>
                  <a:pt x="155460" y="275780"/>
                </a:lnTo>
                <a:close/>
              </a:path>
              <a:path w="340334" h="355561">
                <a:moveTo>
                  <a:pt x="154152" y="283883"/>
                </a:moveTo>
                <a:lnTo>
                  <a:pt x="154292" y="289331"/>
                </a:lnTo>
                <a:lnTo>
                  <a:pt x="154584" y="275907"/>
                </a:lnTo>
                <a:lnTo>
                  <a:pt x="154038" y="278422"/>
                </a:lnTo>
                <a:lnTo>
                  <a:pt x="154152" y="283883"/>
                </a:lnTo>
                <a:close/>
              </a:path>
              <a:path w="340334" h="355561">
                <a:moveTo>
                  <a:pt x="171538" y="5892"/>
                </a:moveTo>
                <a:lnTo>
                  <a:pt x="172205" y="6466"/>
                </a:lnTo>
                <a:lnTo>
                  <a:pt x="175221" y="4787"/>
                </a:lnTo>
                <a:lnTo>
                  <a:pt x="177342" y="2666"/>
                </a:lnTo>
                <a:lnTo>
                  <a:pt x="177507" y="25"/>
                </a:lnTo>
                <a:lnTo>
                  <a:pt x="176441" y="1371"/>
                </a:lnTo>
                <a:lnTo>
                  <a:pt x="174764" y="4305"/>
                </a:lnTo>
                <a:lnTo>
                  <a:pt x="171538" y="5892"/>
                </a:lnTo>
                <a:close/>
              </a:path>
              <a:path w="340334" h="355561">
                <a:moveTo>
                  <a:pt x="166611" y="259994"/>
                </a:moveTo>
                <a:lnTo>
                  <a:pt x="169583" y="260667"/>
                </a:lnTo>
                <a:lnTo>
                  <a:pt x="172224" y="257670"/>
                </a:lnTo>
                <a:lnTo>
                  <a:pt x="173278" y="257086"/>
                </a:lnTo>
                <a:lnTo>
                  <a:pt x="166319" y="258419"/>
                </a:lnTo>
                <a:lnTo>
                  <a:pt x="165366" y="260324"/>
                </a:lnTo>
                <a:lnTo>
                  <a:pt x="168021" y="262737"/>
                </a:lnTo>
                <a:lnTo>
                  <a:pt x="166611" y="259994"/>
                </a:lnTo>
                <a:close/>
              </a:path>
              <a:path w="340334" h="355561">
                <a:moveTo>
                  <a:pt x="174586" y="246887"/>
                </a:moveTo>
                <a:lnTo>
                  <a:pt x="174294" y="246506"/>
                </a:lnTo>
                <a:lnTo>
                  <a:pt x="173875" y="247180"/>
                </a:lnTo>
                <a:lnTo>
                  <a:pt x="176771" y="248259"/>
                </a:lnTo>
                <a:lnTo>
                  <a:pt x="177584" y="247903"/>
                </a:lnTo>
                <a:lnTo>
                  <a:pt x="174586" y="246887"/>
                </a:lnTo>
                <a:close/>
              </a:path>
              <a:path w="340334" h="355561">
                <a:moveTo>
                  <a:pt x="173875" y="247180"/>
                </a:moveTo>
                <a:lnTo>
                  <a:pt x="174294" y="246506"/>
                </a:lnTo>
                <a:lnTo>
                  <a:pt x="171653" y="245910"/>
                </a:lnTo>
                <a:lnTo>
                  <a:pt x="172732" y="250863"/>
                </a:lnTo>
                <a:lnTo>
                  <a:pt x="173202" y="252895"/>
                </a:lnTo>
                <a:lnTo>
                  <a:pt x="173278" y="257086"/>
                </a:lnTo>
                <a:lnTo>
                  <a:pt x="173875" y="247180"/>
                </a:lnTo>
                <a:close/>
              </a:path>
              <a:path w="340334" h="355561">
                <a:moveTo>
                  <a:pt x="169697" y="249897"/>
                </a:moveTo>
                <a:lnTo>
                  <a:pt x="155524" y="249360"/>
                </a:lnTo>
                <a:lnTo>
                  <a:pt x="160324" y="250673"/>
                </a:lnTo>
                <a:lnTo>
                  <a:pt x="169697" y="250901"/>
                </a:lnTo>
                <a:lnTo>
                  <a:pt x="172732" y="250863"/>
                </a:lnTo>
                <a:lnTo>
                  <a:pt x="170154" y="247599"/>
                </a:lnTo>
                <a:lnTo>
                  <a:pt x="169697" y="249897"/>
                </a:lnTo>
                <a:close/>
              </a:path>
              <a:path w="340334" h="355561">
                <a:moveTo>
                  <a:pt x="147203" y="249504"/>
                </a:moveTo>
                <a:lnTo>
                  <a:pt x="160324" y="250673"/>
                </a:lnTo>
                <a:lnTo>
                  <a:pt x="155524" y="249360"/>
                </a:lnTo>
                <a:lnTo>
                  <a:pt x="143093" y="247861"/>
                </a:lnTo>
                <a:lnTo>
                  <a:pt x="136436" y="246494"/>
                </a:lnTo>
                <a:lnTo>
                  <a:pt x="136207" y="247472"/>
                </a:lnTo>
                <a:lnTo>
                  <a:pt x="147203" y="249504"/>
                </a:lnTo>
                <a:close/>
              </a:path>
              <a:path w="340334" h="355561">
                <a:moveTo>
                  <a:pt x="123875" y="243585"/>
                </a:moveTo>
                <a:lnTo>
                  <a:pt x="125590" y="244068"/>
                </a:lnTo>
                <a:lnTo>
                  <a:pt x="130111" y="245922"/>
                </a:lnTo>
                <a:lnTo>
                  <a:pt x="136207" y="247472"/>
                </a:lnTo>
                <a:lnTo>
                  <a:pt x="136436" y="246494"/>
                </a:lnTo>
                <a:lnTo>
                  <a:pt x="127914" y="244449"/>
                </a:lnTo>
                <a:lnTo>
                  <a:pt x="123875" y="243585"/>
                </a:lnTo>
                <a:close/>
              </a:path>
              <a:path w="340334" h="355561">
                <a:moveTo>
                  <a:pt x="122859" y="241363"/>
                </a:moveTo>
                <a:lnTo>
                  <a:pt x="122986" y="238721"/>
                </a:lnTo>
                <a:lnTo>
                  <a:pt x="122869" y="236286"/>
                </a:lnTo>
                <a:lnTo>
                  <a:pt x="122694" y="244297"/>
                </a:lnTo>
                <a:lnTo>
                  <a:pt x="125920" y="255816"/>
                </a:lnTo>
                <a:lnTo>
                  <a:pt x="123875" y="243585"/>
                </a:lnTo>
                <a:lnTo>
                  <a:pt x="127914" y="244449"/>
                </a:lnTo>
                <a:lnTo>
                  <a:pt x="122859" y="241363"/>
                </a:lnTo>
                <a:close/>
              </a:path>
              <a:path w="340334" h="355561">
                <a:moveTo>
                  <a:pt x="173774" y="266128"/>
                </a:moveTo>
                <a:lnTo>
                  <a:pt x="173723" y="268820"/>
                </a:lnTo>
                <a:lnTo>
                  <a:pt x="171615" y="269036"/>
                </a:lnTo>
                <a:lnTo>
                  <a:pt x="170408" y="269570"/>
                </a:lnTo>
                <a:lnTo>
                  <a:pt x="170040" y="273786"/>
                </a:lnTo>
                <a:lnTo>
                  <a:pt x="168668" y="276263"/>
                </a:lnTo>
                <a:lnTo>
                  <a:pt x="167043" y="282232"/>
                </a:lnTo>
                <a:lnTo>
                  <a:pt x="169862" y="280758"/>
                </a:lnTo>
                <a:lnTo>
                  <a:pt x="169837" y="279412"/>
                </a:lnTo>
                <a:lnTo>
                  <a:pt x="170751" y="276301"/>
                </a:lnTo>
                <a:lnTo>
                  <a:pt x="170954" y="271576"/>
                </a:lnTo>
                <a:lnTo>
                  <a:pt x="174002" y="269430"/>
                </a:lnTo>
                <a:lnTo>
                  <a:pt x="173774" y="266128"/>
                </a:lnTo>
                <a:close/>
              </a:path>
              <a:path w="340334" h="355561">
                <a:moveTo>
                  <a:pt x="167500" y="275208"/>
                </a:moveTo>
                <a:lnTo>
                  <a:pt x="163068" y="273697"/>
                </a:lnTo>
                <a:lnTo>
                  <a:pt x="163753" y="276034"/>
                </a:lnTo>
                <a:lnTo>
                  <a:pt x="164553" y="276034"/>
                </a:lnTo>
                <a:lnTo>
                  <a:pt x="165785" y="276707"/>
                </a:lnTo>
                <a:lnTo>
                  <a:pt x="166776" y="276580"/>
                </a:lnTo>
                <a:lnTo>
                  <a:pt x="167411" y="275932"/>
                </a:lnTo>
                <a:lnTo>
                  <a:pt x="168668" y="276263"/>
                </a:lnTo>
                <a:lnTo>
                  <a:pt x="170040" y="273786"/>
                </a:lnTo>
                <a:lnTo>
                  <a:pt x="167500" y="275208"/>
                </a:lnTo>
                <a:close/>
              </a:path>
              <a:path w="340334" h="355561">
                <a:moveTo>
                  <a:pt x="155943" y="282968"/>
                </a:moveTo>
                <a:lnTo>
                  <a:pt x="162433" y="285597"/>
                </a:lnTo>
                <a:lnTo>
                  <a:pt x="160426" y="283032"/>
                </a:lnTo>
                <a:lnTo>
                  <a:pt x="160401" y="278904"/>
                </a:lnTo>
                <a:lnTo>
                  <a:pt x="162814" y="275297"/>
                </a:lnTo>
                <a:lnTo>
                  <a:pt x="163753" y="276034"/>
                </a:lnTo>
                <a:lnTo>
                  <a:pt x="163068" y="273697"/>
                </a:lnTo>
                <a:lnTo>
                  <a:pt x="162052" y="275208"/>
                </a:lnTo>
                <a:lnTo>
                  <a:pt x="159816" y="278752"/>
                </a:lnTo>
                <a:lnTo>
                  <a:pt x="159766" y="282917"/>
                </a:lnTo>
                <a:lnTo>
                  <a:pt x="155943" y="282968"/>
                </a:lnTo>
                <a:close/>
              </a:path>
              <a:path w="340334" h="355561">
                <a:moveTo>
                  <a:pt x="161366" y="274459"/>
                </a:moveTo>
                <a:lnTo>
                  <a:pt x="162052" y="275208"/>
                </a:lnTo>
                <a:lnTo>
                  <a:pt x="163068" y="273697"/>
                </a:lnTo>
                <a:lnTo>
                  <a:pt x="159880" y="272554"/>
                </a:lnTo>
                <a:lnTo>
                  <a:pt x="159829" y="273608"/>
                </a:lnTo>
                <a:lnTo>
                  <a:pt x="158762" y="277190"/>
                </a:lnTo>
                <a:lnTo>
                  <a:pt x="161366" y="274459"/>
                </a:lnTo>
                <a:close/>
              </a:path>
              <a:path w="340334" h="355561">
                <a:moveTo>
                  <a:pt x="155460" y="275780"/>
                </a:moveTo>
                <a:lnTo>
                  <a:pt x="155943" y="282968"/>
                </a:lnTo>
                <a:lnTo>
                  <a:pt x="156070" y="274993"/>
                </a:lnTo>
                <a:lnTo>
                  <a:pt x="157200" y="271957"/>
                </a:lnTo>
                <a:lnTo>
                  <a:pt x="159880" y="272554"/>
                </a:lnTo>
                <a:lnTo>
                  <a:pt x="163068" y="273697"/>
                </a:lnTo>
                <a:lnTo>
                  <a:pt x="159156" y="271322"/>
                </a:lnTo>
                <a:lnTo>
                  <a:pt x="158242" y="270294"/>
                </a:lnTo>
                <a:lnTo>
                  <a:pt x="159472" y="264982"/>
                </a:lnTo>
                <a:lnTo>
                  <a:pt x="155702" y="273265"/>
                </a:lnTo>
                <a:lnTo>
                  <a:pt x="155460" y="275780"/>
                </a:lnTo>
                <a:close/>
              </a:path>
              <a:path w="340334" h="355561">
                <a:moveTo>
                  <a:pt x="168275" y="4241"/>
                </a:moveTo>
                <a:lnTo>
                  <a:pt x="164998" y="5867"/>
                </a:lnTo>
                <a:lnTo>
                  <a:pt x="165652" y="6429"/>
                </a:lnTo>
                <a:lnTo>
                  <a:pt x="168186" y="5181"/>
                </a:lnTo>
                <a:lnTo>
                  <a:pt x="170357" y="2628"/>
                </a:lnTo>
                <a:lnTo>
                  <a:pt x="169926" y="1358"/>
                </a:lnTo>
                <a:lnTo>
                  <a:pt x="168275" y="4241"/>
                </a:lnTo>
                <a:close/>
              </a:path>
              <a:path w="340334" h="355561">
                <a:moveTo>
                  <a:pt x="162547" y="340296"/>
                </a:moveTo>
                <a:lnTo>
                  <a:pt x="162585" y="340486"/>
                </a:lnTo>
                <a:lnTo>
                  <a:pt x="162826" y="352158"/>
                </a:lnTo>
                <a:lnTo>
                  <a:pt x="163893" y="351320"/>
                </a:lnTo>
                <a:lnTo>
                  <a:pt x="163893" y="348716"/>
                </a:lnTo>
                <a:lnTo>
                  <a:pt x="164985" y="349389"/>
                </a:lnTo>
                <a:lnTo>
                  <a:pt x="167652" y="350710"/>
                </a:lnTo>
                <a:lnTo>
                  <a:pt x="169595" y="349897"/>
                </a:lnTo>
                <a:lnTo>
                  <a:pt x="171119" y="346671"/>
                </a:lnTo>
                <a:lnTo>
                  <a:pt x="173736" y="346621"/>
                </a:lnTo>
                <a:lnTo>
                  <a:pt x="171297" y="344982"/>
                </a:lnTo>
                <a:lnTo>
                  <a:pt x="169481" y="348500"/>
                </a:lnTo>
                <a:lnTo>
                  <a:pt x="166560" y="349249"/>
                </a:lnTo>
                <a:lnTo>
                  <a:pt x="163893" y="347916"/>
                </a:lnTo>
                <a:lnTo>
                  <a:pt x="163893" y="340410"/>
                </a:lnTo>
                <a:lnTo>
                  <a:pt x="163487" y="337553"/>
                </a:lnTo>
                <a:lnTo>
                  <a:pt x="162699" y="334213"/>
                </a:lnTo>
                <a:lnTo>
                  <a:pt x="162547" y="340296"/>
                </a:lnTo>
                <a:close/>
              </a:path>
              <a:path w="340334" h="355561">
                <a:moveTo>
                  <a:pt x="166532" y="2490"/>
                </a:moveTo>
                <a:lnTo>
                  <a:pt x="164312" y="1981"/>
                </a:lnTo>
                <a:lnTo>
                  <a:pt x="164426" y="0"/>
                </a:lnTo>
                <a:lnTo>
                  <a:pt x="161493" y="2197"/>
                </a:lnTo>
                <a:lnTo>
                  <a:pt x="160782" y="5079"/>
                </a:lnTo>
                <a:lnTo>
                  <a:pt x="157873" y="5968"/>
                </a:lnTo>
                <a:lnTo>
                  <a:pt x="160426" y="7670"/>
                </a:lnTo>
                <a:lnTo>
                  <a:pt x="161493" y="7619"/>
                </a:lnTo>
                <a:lnTo>
                  <a:pt x="162013" y="4914"/>
                </a:lnTo>
                <a:lnTo>
                  <a:pt x="164261" y="2641"/>
                </a:lnTo>
                <a:lnTo>
                  <a:pt x="166532" y="2490"/>
                </a:lnTo>
                <a:close/>
              </a:path>
              <a:path w="340334" h="355561">
                <a:moveTo>
                  <a:pt x="165785" y="276707"/>
                </a:moveTo>
                <a:lnTo>
                  <a:pt x="163779" y="279323"/>
                </a:lnTo>
                <a:lnTo>
                  <a:pt x="163995" y="285343"/>
                </a:lnTo>
                <a:lnTo>
                  <a:pt x="164604" y="286257"/>
                </a:lnTo>
                <a:lnTo>
                  <a:pt x="165684" y="286257"/>
                </a:lnTo>
                <a:lnTo>
                  <a:pt x="165976" y="283997"/>
                </a:lnTo>
                <a:lnTo>
                  <a:pt x="166484" y="281190"/>
                </a:lnTo>
                <a:lnTo>
                  <a:pt x="166230" y="279222"/>
                </a:lnTo>
                <a:lnTo>
                  <a:pt x="165328" y="284657"/>
                </a:lnTo>
                <a:lnTo>
                  <a:pt x="164426" y="283222"/>
                </a:lnTo>
                <a:lnTo>
                  <a:pt x="164426" y="279145"/>
                </a:lnTo>
                <a:lnTo>
                  <a:pt x="165785" y="276707"/>
                </a:lnTo>
                <a:close/>
              </a:path>
              <a:path w="340334" h="355561">
                <a:moveTo>
                  <a:pt x="162433" y="285597"/>
                </a:moveTo>
                <a:lnTo>
                  <a:pt x="164604" y="286257"/>
                </a:lnTo>
                <a:lnTo>
                  <a:pt x="163995" y="285343"/>
                </a:lnTo>
                <a:lnTo>
                  <a:pt x="162471" y="282765"/>
                </a:lnTo>
                <a:lnTo>
                  <a:pt x="162458" y="279184"/>
                </a:lnTo>
                <a:lnTo>
                  <a:pt x="161963" y="284416"/>
                </a:lnTo>
                <a:lnTo>
                  <a:pt x="160426" y="283032"/>
                </a:lnTo>
                <a:lnTo>
                  <a:pt x="162433" y="285597"/>
                </a:lnTo>
                <a:close/>
              </a:path>
              <a:path w="340334" h="355561">
                <a:moveTo>
                  <a:pt x="161353" y="216395"/>
                </a:moveTo>
                <a:lnTo>
                  <a:pt x="162179" y="213829"/>
                </a:lnTo>
                <a:lnTo>
                  <a:pt x="165328" y="210400"/>
                </a:lnTo>
                <a:lnTo>
                  <a:pt x="166725" y="210273"/>
                </a:lnTo>
                <a:lnTo>
                  <a:pt x="162636" y="208673"/>
                </a:lnTo>
                <a:lnTo>
                  <a:pt x="164680" y="210134"/>
                </a:lnTo>
                <a:lnTo>
                  <a:pt x="162344" y="212737"/>
                </a:lnTo>
                <a:lnTo>
                  <a:pt x="161353" y="216395"/>
                </a:lnTo>
                <a:close/>
              </a:path>
              <a:path w="340334" h="355561">
                <a:moveTo>
                  <a:pt x="156908" y="212331"/>
                </a:moveTo>
                <a:lnTo>
                  <a:pt x="158610" y="209791"/>
                </a:lnTo>
                <a:lnTo>
                  <a:pt x="158724" y="214109"/>
                </a:lnTo>
                <a:lnTo>
                  <a:pt x="160896" y="217487"/>
                </a:lnTo>
                <a:lnTo>
                  <a:pt x="158762" y="208521"/>
                </a:lnTo>
                <a:lnTo>
                  <a:pt x="158648" y="208660"/>
                </a:lnTo>
                <a:lnTo>
                  <a:pt x="156908" y="212331"/>
                </a:lnTo>
                <a:close/>
              </a:path>
              <a:path w="340334" h="355561">
                <a:moveTo>
                  <a:pt x="153784" y="220421"/>
                </a:moveTo>
                <a:lnTo>
                  <a:pt x="154216" y="218478"/>
                </a:lnTo>
                <a:lnTo>
                  <a:pt x="155079" y="215506"/>
                </a:lnTo>
                <a:lnTo>
                  <a:pt x="156908" y="212331"/>
                </a:lnTo>
                <a:lnTo>
                  <a:pt x="158648" y="208660"/>
                </a:lnTo>
                <a:lnTo>
                  <a:pt x="154432" y="213766"/>
                </a:lnTo>
                <a:lnTo>
                  <a:pt x="153784" y="220421"/>
                </a:lnTo>
                <a:close/>
              </a:path>
              <a:path w="340334" h="355561">
                <a:moveTo>
                  <a:pt x="153492" y="228269"/>
                </a:moveTo>
                <a:lnTo>
                  <a:pt x="153657" y="228168"/>
                </a:lnTo>
                <a:lnTo>
                  <a:pt x="153657" y="223151"/>
                </a:lnTo>
                <a:lnTo>
                  <a:pt x="153174" y="220002"/>
                </a:lnTo>
                <a:lnTo>
                  <a:pt x="153136" y="225958"/>
                </a:lnTo>
                <a:lnTo>
                  <a:pt x="152996" y="227304"/>
                </a:lnTo>
                <a:lnTo>
                  <a:pt x="152971" y="228307"/>
                </a:lnTo>
                <a:lnTo>
                  <a:pt x="153492" y="228269"/>
                </a:lnTo>
                <a:close/>
              </a:path>
              <a:path w="340334" h="355561">
                <a:moveTo>
                  <a:pt x="153174" y="220002"/>
                </a:moveTo>
                <a:lnTo>
                  <a:pt x="153657" y="223151"/>
                </a:lnTo>
                <a:lnTo>
                  <a:pt x="153784" y="220421"/>
                </a:lnTo>
                <a:lnTo>
                  <a:pt x="154432" y="213766"/>
                </a:lnTo>
                <a:lnTo>
                  <a:pt x="153174" y="220002"/>
                </a:lnTo>
                <a:close/>
              </a:path>
              <a:path w="340334" h="355561">
                <a:moveTo>
                  <a:pt x="152971" y="228307"/>
                </a:moveTo>
                <a:lnTo>
                  <a:pt x="152996" y="227304"/>
                </a:lnTo>
                <a:lnTo>
                  <a:pt x="146646" y="227901"/>
                </a:lnTo>
                <a:lnTo>
                  <a:pt x="140944" y="228815"/>
                </a:lnTo>
                <a:lnTo>
                  <a:pt x="136207" y="229984"/>
                </a:lnTo>
                <a:lnTo>
                  <a:pt x="129209" y="231762"/>
                </a:lnTo>
                <a:lnTo>
                  <a:pt x="136436" y="230949"/>
                </a:lnTo>
                <a:lnTo>
                  <a:pt x="141071" y="229806"/>
                </a:lnTo>
                <a:lnTo>
                  <a:pt x="146710" y="228892"/>
                </a:lnTo>
                <a:lnTo>
                  <a:pt x="152971" y="228307"/>
                </a:lnTo>
                <a:close/>
              </a:path>
              <a:path w="340334" h="355561">
                <a:moveTo>
                  <a:pt x="127914" y="233006"/>
                </a:moveTo>
                <a:lnTo>
                  <a:pt x="136436" y="230949"/>
                </a:lnTo>
                <a:lnTo>
                  <a:pt x="129209" y="231762"/>
                </a:lnTo>
                <a:lnTo>
                  <a:pt x="124256" y="233946"/>
                </a:lnTo>
                <a:lnTo>
                  <a:pt x="123066" y="235954"/>
                </a:lnTo>
                <a:lnTo>
                  <a:pt x="127914" y="233006"/>
                </a:lnTo>
                <a:close/>
              </a:path>
              <a:path w="340334" h="355561">
                <a:moveTo>
                  <a:pt x="166865" y="164134"/>
                </a:moveTo>
                <a:lnTo>
                  <a:pt x="166865" y="72110"/>
                </a:lnTo>
                <a:lnTo>
                  <a:pt x="169951" y="70523"/>
                </a:lnTo>
                <a:lnTo>
                  <a:pt x="164223" y="72745"/>
                </a:lnTo>
                <a:lnTo>
                  <a:pt x="164223" y="176098"/>
                </a:lnTo>
                <a:lnTo>
                  <a:pt x="164871" y="176098"/>
                </a:lnTo>
                <a:lnTo>
                  <a:pt x="164871" y="72529"/>
                </a:lnTo>
                <a:lnTo>
                  <a:pt x="166204" y="72224"/>
                </a:lnTo>
                <a:lnTo>
                  <a:pt x="166865" y="164134"/>
                </a:lnTo>
                <a:close/>
              </a:path>
              <a:path w="340334" h="355561">
                <a:moveTo>
                  <a:pt x="149021" y="320205"/>
                </a:moveTo>
                <a:lnTo>
                  <a:pt x="151663" y="321767"/>
                </a:lnTo>
                <a:lnTo>
                  <a:pt x="155477" y="324625"/>
                </a:lnTo>
                <a:lnTo>
                  <a:pt x="157689" y="325388"/>
                </a:lnTo>
                <a:lnTo>
                  <a:pt x="159740" y="325564"/>
                </a:lnTo>
                <a:lnTo>
                  <a:pt x="159804" y="324891"/>
                </a:lnTo>
                <a:lnTo>
                  <a:pt x="156743" y="324688"/>
                </a:lnTo>
                <a:lnTo>
                  <a:pt x="152044" y="321221"/>
                </a:lnTo>
                <a:lnTo>
                  <a:pt x="149212" y="319557"/>
                </a:lnTo>
                <a:lnTo>
                  <a:pt x="149021" y="320205"/>
                </a:lnTo>
                <a:close/>
              </a:path>
              <a:path w="340334" h="355561">
                <a:moveTo>
                  <a:pt x="137579" y="319722"/>
                </a:moveTo>
                <a:lnTo>
                  <a:pt x="145732" y="319722"/>
                </a:lnTo>
                <a:lnTo>
                  <a:pt x="149021" y="320205"/>
                </a:lnTo>
                <a:lnTo>
                  <a:pt x="149212" y="319557"/>
                </a:lnTo>
                <a:lnTo>
                  <a:pt x="145796" y="319062"/>
                </a:lnTo>
                <a:lnTo>
                  <a:pt x="142646" y="319062"/>
                </a:lnTo>
                <a:lnTo>
                  <a:pt x="137579" y="319722"/>
                </a:lnTo>
                <a:close/>
              </a:path>
              <a:path w="340334" h="355561">
                <a:moveTo>
                  <a:pt x="129514" y="320509"/>
                </a:moveTo>
                <a:lnTo>
                  <a:pt x="131216" y="321144"/>
                </a:lnTo>
                <a:lnTo>
                  <a:pt x="133108" y="321068"/>
                </a:lnTo>
                <a:lnTo>
                  <a:pt x="137579" y="319722"/>
                </a:lnTo>
                <a:lnTo>
                  <a:pt x="142646" y="319062"/>
                </a:lnTo>
                <a:lnTo>
                  <a:pt x="137452" y="319062"/>
                </a:lnTo>
                <a:lnTo>
                  <a:pt x="132930" y="320420"/>
                </a:lnTo>
                <a:lnTo>
                  <a:pt x="129514" y="320509"/>
                </a:lnTo>
                <a:close/>
              </a:path>
              <a:path w="340334" h="355561">
                <a:moveTo>
                  <a:pt x="127914" y="320509"/>
                </a:moveTo>
                <a:lnTo>
                  <a:pt x="118074" y="320509"/>
                </a:lnTo>
                <a:lnTo>
                  <a:pt x="120101" y="320902"/>
                </a:lnTo>
                <a:lnTo>
                  <a:pt x="127914" y="321170"/>
                </a:lnTo>
                <a:lnTo>
                  <a:pt x="131216" y="321144"/>
                </a:lnTo>
                <a:lnTo>
                  <a:pt x="129514" y="320509"/>
                </a:lnTo>
                <a:lnTo>
                  <a:pt x="127914" y="320509"/>
                </a:lnTo>
                <a:close/>
              </a:path>
              <a:path w="340334" h="355561">
                <a:moveTo>
                  <a:pt x="151104" y="338099"/>
                </a:moveTo>
                <a:lnTo>
                  <a:pt x="153720" y="337616"/>
                </a:lnTo>
                <a:lnTo>
                  <a:pt x="154508" y="339699"/>
                </a:lnTo>
                <a:lnTo>
                  <a:pt x="157480" y="337515"/>
                </a:lnTo>
                <a:lnTo>
                  <a:pt x="158280" y="334060"/>
                </a:lnTo>
                <a:lnTo>
                  <a:pt x="161099" y="333781"/>
                </a:lnTo>
                <a:lnTo>
                  <a:pt x="162102" y="337438"/>
                </a:lnTo>
                <a:lnTo>
                  <a:pt x="162547" y="340296"/>
                </a:lnTo>
                <a:lnTo>
                  <a:pt x="162699" y="334213"/>
                </a:lnTo>
                <a:lnTo>
                  <a:pt x="161696" y="331558"/>
                </a:lnTo>
                <a:lnTo>
                  <a:pt x="160794" y="332752"/>
                </a:lnTo>
                <a:lnTo>
                  <a:pt x="157619" y="332778"/>
                </a:lnTo>
                <a:lnTo>
                  <a:pt x="156019" y="335635"/>
                </a:lnTo>
                <a:lnTo>
                  <a:pt x="153720" y="336956"/>
                </a:lnTo>
                <a:lnTo>
                  <a:pt x="151104" y="338099"/>
                </a:lnTo>
                <a:close/>
              </a:path>
              <a:path w="340334" h="355561">
                <a:moveTo>
                  <a:pt x="147002" y="285813"/>
                </a:moveTo>
                <a:lnTo>
                  <a:pt x="146900" y="284187"/>
                </a:lnTo>
                <a:lnTo>
                  <a:pt x="143471" y="282282"/>
                </a:lnTo>
                <a:lnTo>
                  <a:pt x="139293" y="282003"/>
                </a:lnTo>
                <a:lnTo>
                  <a:pt x="134810" y="282282"/>
                </a:lnTo>
                <a:lnTo>
                  <a:pt x="132562" y="279577"/>
                </a:lnTo>
                <a:lnTo>
                  <a:pt x="132232" y="278510"/>
                </a:lnTo>
                <a:lnTo>
                  <a:pt x="132207" y="283590"/>
                </a:lnTo>
                <a:lnTo>
                  <a:pt x="136893" y="283616"/>
                </a:lnTo>
                <a:lnTo>
                  <a:pt x="139941" y="283387"/>
                </a:lnTo>
                <a:lnTo>
                  <a:pt x="144145" y="283870"/>
                </a:lnTo>
                <a:lnTo>
                  <a:pt x="147002" y="285813"/>
                </a:lnTo>
                <a:close/>
              </a:path>
              <a:path w="340334" h="355561">
                <a:moveTo>
                  <a:pt x="132232" y="278510"/>
                </a:moveTo>
                <a:lnTo>
                  <a:pt x="127965" y="269595"/>
                </a:lnTo>
                <a:lnTo>
                  <a:pt x="129032" y="274916"/>
                </a:lnTo>
                <a:lnTo>
                  <a:pt x="131000" y="278993"/>
                </a:lnTo>
                <a:lnTo>
                  <a:pt x="131152" y="279679"/>
                </a:lnTo>
                <a:lnTo>
                  <a:pt x="132207" y="283590"/>
                </a:lnTo>
                <a:lnTo>
                  <a:pt x="132232" y="278510"/>
                </a:lnTo>
                <a:close/>
              </a:path>
              <a:path w="340334" h="355561">
                <a:moveTo>
                  <a:pt x="127965" y="269595"/>
                </a:moveTo>
                <a:lnTo>
                  <a:pt x="118008" y="266852"/>
                </a:lnTo>
                <a:lnTo>
                  <a:pt x="119964" y="268757"/>
                </a:lnTo>
                <a:lnTo>
                  <a:pt x="122834" y="270471"/>
                </a:lnTo>
                <a:lnTo>
                  <a:pt x="125704" y="272186"/>
                </a:lnTo>
                <a:lnTo>
                  <a:pt x="129032" y="274916"/>
                </a:lnTo>
                <a:lnTo>
                  <a:pt x="127965" y="269595"/>
                </a:lnTo>
                <a:close/>
              </a:path>
              <a:path w="340334" h="355561">
                <a:moveTo>
                  <a:pt x="117957" y="266814"/>
                </a:moveTo>
                <a:lnTo>
                  <a:pt x="112953" y="265277"/>
                </a:lnTo>
                <a:lnTo>
                  <a:pt x="113030" y="266674"/>
                </a:lnTo>
                <a:lnTo>
                  <a:pt x="117576" y="268109"/>
                </a:lnTo>
                <a:lnTo>
                  <a:pt x="119964" y="268757"/>
                </a:lnTo>
                <a:lnTo>
                  <a:pt x="118008" y="266852"/>
                </a:lnTo>
                <a:close/>
              </a:path>
              <a:path w="340334" h="355561">
                <a:moveTo>
                  <a:pt x="110070" y="263931"/>
                </a:moveTo>
                <a:lnTo>
                  <a:pt x="113030" y="266674"/>
                </a:lnTo>
                <a:lnTo>
                  <a:pt x="112953" y="265277"/>
                </a:lnTo>
                <a:lnTo>
                  <a:pt x="110020" y="261962"/>
                </a:lnTo>
                <a:lnTo>
                  <a:pt x="109215" y="260573"/>
                </a:lnTo>
                <a:lnTo>
                  <a:pt x="108877" y="260400"/>
                </a:lnTo>
                <a:lnTo>
                  <a:pt x="108305" y="259003"/>
                </a:lnTo>
                <a:lnTo>
                  <a:pt x="108165" y="261213"/>
                </a:lnTo>
                <a:lnTo>
                  <a:pt x="110070" y="263931"/>
                </a:lnTo>
                <a:close/>
              </a:path>
              <a:path w="340334" h="355561">
                <a:moveTo>
                  <a:pt x="117716" y="262077"/>
                </a:moveTo>
                <a:lnTo>
                  <a:pt x="111048" y="260502"/>
                </a:lnTo>
                <a:lnTo>
                  <a:pt x="110364" y="260462"/>
                </a:lnTo>
                <a:lnTo>
                  <a:pt x="109575" y="260070"/>
                </a:lnTo>
                <a:lnTo>
                  <a:pt x="108686" y="259661"/>
                </a:lnTo>
                <a:lnTo>
                  <a:pt x="108305" y="259003"/>
                </a:lnTo>
                <a:lnTo>
                  <a:pt x="108877" y="260400"/>
                </a:lnTo>
                <a:lnTo>
                  <a:pt x="109215" y="260573"/>
                </a:lnTo>
                <a:lnTo>
                  <a:pt x="110375" y="260972"/>
                </a:lnTo>
                <a:lnTo>
                  <a:pt x="112364" y="261456"/>
                </a:lnTo>
                <a:lnTo>
                  <a:pt x="117716" y="262077"/>
                </a:lnTo>
                <a:close/>
              </a:path>
              <a:path w="340334" h="355561">
                <a:moveTo>
                  <a:pt x="104851" y="253720"/>
                </a:moveTo>
                <a:lnTo>
                  <a:pt x="105219" y="255777"/>
                </a:lnTo>
                <a:lnTo>
                  <a:pt x="106464" y="258317"/>
                </a:lnTo>
                <a:lnTo>
                  <a:pt x="108165" y="261213"/>
                </a:lnTo>
                <a:lnTo>
                  <a:pt x="108305" y="259003"/>
                </a:lnTo>
                <a:lnTo>
                  <a:pt x="106908" y="256146"/>
                </a:lnTo>
                <a:lnTo>
                  <a:pt x="106159" y="253530"/>
                </a:lnTo>
                <a:lnTo>
                  <a:pt x="104851" y="253720"/>
                </a:lnTo>
                <a:close/>
              </a:path>
              <a:path w="340334" h="355561">
                <a:moveTo>
                  <a:pt x="106451" y="258330"/>
                </a:moveTo>
                <a:lnTo>
                  <a:pt x="101625" y="254863"/>
                </a:lnTo>
                <a:lnTo>
                  <a:pt x="106350" y="259955"/>
                </a:lnTo>
                <a:lnTo>
                  <a:pt x="108165" y="261213"/>
                </a:lnTo>
                <a:lnTo>
                  <a:pt x="106464" y="258317"/>
                </a:lnTo>
                <a:close/>
              </a:path>
              <a:path w="340334" h="355561">
                <a:moveTo>
                  <a:pt x="77155" y="226842"/>
                </a:moveTo>
                <a:lnTo>
                  <a:pt x="79460" y="232781"/>
                </a:lnTo>
                <a:lnTo>
                  <a:pt x="87360" y="242867"/>
                </a:lnTo>
                <a:lnTo>
                  <a:pt x="96355" y="251959"/>
                </a:lnTo>
                <a:lnTo>
                  <a:pt x="106350" y="259955"/>
                </a:lnTo>
                <a:lnTo>
                  <a:pt x="101625" y="254863"/>
                </a:lnTo>
                <a:lnTo>
                  <a:pt x="97053" y="251015"/>
                </a:lnTo>
                <a:lnTo>
                  <a:pt x="92862" y="246811"/>
                </a:lnTo>
                <a:lnTo>
                  <a:pt x="84438" y="237298"/>
                </a:lnTo>
                <a:lnTo>
                  <a:pt x="77155" y="226842"/>
                </a:lnTo>
                <a:close/>
              </a:path>
              <a:path w="340334" h="355561">
                <a:moveTo>
                  <a:pt x="74206" y="221729"/>
                </a:moveTo>
                <a:lnTo>
                  <a:pt x="75298" y="221703"/>
                </a:lnTo>
                <a:lnTo>
                  <a:pt x="76136" y="219125"/>
                </a:lnTo>
                <a:lnTo>
                  <a:pt x="73596" y="219163"/>
                </a:lnTo>
                <a:lnTo>
                  <a:pt x="72745" y="221805"/>
                </a:lnTo>
                <a:lnTo>
                  <a:pt x="79460" y="232781"/>
                </a:lnTo>
                <a:lnTo>
                  <a:pt x="77155" y="226842"/>
                </a:lnTo>
                <a:lnTo>
                  <a:pt x="74206" y="221729"/>
                </a:lnTo>
                <a:close/>
              </a:path>
              <a:path w="340334" h="355561">
                <a:moveTo>
                  <a:pt x="72720" y="218782"/>
                </a:moveTo>
                <a:lnTo>
                  <a:pt x="76136" y="219125"/>
                </a:lnTo>
                <a:lnTo>
                  <a:pt x="74917" y="217893"/>
                </a:lnTo>
                <a:lnTo>
                  <a:pt x="76555" y="215582"/>
                </a:lnTo>
                <a:lnTo>
                  <a:pt x="72097" y="217601"/>
                </a:lnTo>
                <a:lnTo>
                  <a:pt x="72745" y="221805"/>
                </a:lnTo>
                <a:lnTo>
                  <a:pt x="73596" y="219163"/>
                </a:lnTo>
                <a:lnTo>
                  <a:pt x="72720" y="218782"/>
                </a:lnTo>
                <a:close/>
              </a:path>
              <a:path w="340334" h="355561">
                <a:moveTo>
                  <a:pt x="65201" y="222999"/>
                </a:moveTo>
                <a:lnTo>
                  <a:pt x="65836" y="223024"/>
                </a:lnTo>
                <a:lnTo>
                  <a:pt x="68541" y="222110"/>
                </a:lnTo>
                <a:lnTo>
                  <a:pt x="72745" y="221805"/>
                </a:lnTo>
                <a:lnTo>
                  <a:pt x="72097" y="217601"/>
                </a:lnTo>
                <a:lnTo>
                  <a:pt x="70904" y="218185"/>
                </a:lnTo>
                <a:lnTo>
                  <a:pt x="67081" y="220370"/>
                </a:lnTo>
                <a:lnTo>
                  <a:pt x="68719" y="220967"/>
                </a:lnTo>
                <a:lnTo>
                  <a:pt x="71488" y="219392"/>
                </a:lnTo>
                <a:lnTo>
                  <a:pt x="71691" y="219290"/>
                </a:lnTo>
                <a:lnTo>
                  <a:pt x="68719" y="220967"/>
                </a:lnTo>
                <a:lnTo>
                  <a:pt x="67081" y="220370"/>
                </a:lnTo>
                <a:lnTo>
                  <a:pt x="65201" y="222999"/>
                </a:lnTo>
                <a:close/>
              </a:path>
              <a:path w="340334" h="355561">
                <a:moveTo>
                  <a:pt x="148221" y="312483"/>
                </a:moveTo>
                <a:lnTo>
                  <a:pt x="144767" y="311175"/>
                </a:lnTo>
                <a:lnTo>
                  <a:pt x="144056" y="308851"/>
                </a:lnTo>
                <a:lnTo>
                  <a:pt x="141122" y="310337"/>
                </a:lnTo>
                <a:lnTo>
                  <a:pt x="137566" y="311403"/>
                </a:lnTo>
                <a:lnTo>
                  <a:pt x="133870" y="311391"/>
                </a:lnTo>
                <a:lnTo>
                  <a:pt x="138087" y="312712"/>
                </a:lnTo>
                <a:lnTo>
                  <a:pt x="141986" y="311467"/>
                </a:lnTo>
                <a:lnTo>
                  <a:pt x="144767" y="311835"/>
                </a:lnTo>
                <a:lnTo>
                  <a:pt x="148221" y="312483"/>
                </a:lnTo>
                <a:close/>
              </a:path>
              <a:path w="340334" h="355561">
                <a:moveTo>
                  <a:pt x="43319" y="273608"/>
                </a:moveTo>
                <a:lnTo>
                  <a:pt x="39103" y="271995"/>
                </a:lnTo>
                <a:lnTo>
                  <a:pt x="39293" y="272681"/>
                </a:lnTo>
                <a:lnTo>
                  <a:pt x="43268" y="274485"/>
                </a:lnTo>
                <a:lnTo>
                  <a:pt x="43497" y="271868"/>
                </a:lnTo>
                <a:lnTo>
                  <a:pt x="43764" y="268681"/>
                </a:lnTo>
                <a:lnTo>
                  <a:pt x="43154" y="268312"/>
                </a:lnTo>
                <a:lnTo>
                  <a:pt x="42773" y="270852"/>
                </a:lnTo>
                <a:lnTo>
                  <a:pt x="43319" y="273608"/>
                </a:lnTo>
                <a:close/>
              </a:path>
              <a:path w="340334" h="355561">
                <a:moveTo>
                  <a:pt x="36639" y="273342"/>
                </a:moveTo>
                <a:lnTo>
                  <a:pt x="39293" y="272681"/>
                </a:lnTo>
                <a:lnTo>
                  <a:pt x="39103" y="271995"/>
                </a:lnTo>
                <a:lnTo>
                  <a:pt x="36080" y="270268"/>
                </a:lnTo>
                <a:lnTo>
                  <a:pt x="35280" y="269671"/>
                </a:lnTo>
                <a:lnTo>
                  <a:pt x="34759" y="272999"/>
                </a:lnTo>
                <a:lnTo>
                  <a:pt x="37604" y="274599"/>
                </a:lnTo>
                <a:lnTo>
                  <a:pt x="39255" y="274929"/>
                </a:lnTo>
                <a:lnTo>
                  <a:pt x="36639" y="273342"/>
                </a:lnTo>
                <a:close/>
              </a:path>
              <a:path w="340334" h="355561">
                <a:moveTo>
                  <a:pt x="10185" y="114109"/>
                </a:moveTo>
                <a:lnTo>
                  <a:pt x="12928" y="116585"/>
                </a:lnTo>
                <a:lnTo>
                  <a:pt x="12814" y="114960"/>
                </a:lnTo>
                <a:lnTo>
                  <a:pt x="17545" y="103059"/>
                </a:lnTo>
                <a:lnTo>
                  <a:pt x="23142" y="91634"/>
                </a:lnTo>
                <a:lnTo>
                  <a:pt x="29552" y="80726"/>
                </a:lnTo>
                <a:lnTo>
                  <a:pt x="29857" y="80251"/>
                </a:lnTo>
                <a:lnTo>
                  <a:pt x="29133" y="83362"/>
                </a:lnTo>
                <a:lnTo>
                  <a:pt x="28981" y="84493"/>
                </a:lnTo>
                <a:lnTo>
                  <a:pt x="30010" y="84658"/>
                </a:lnTo>
                <a:lnTo>
                  <a:pt x="29935" y="77380"/>
                </a:lnTo>
                <a:lnTo>
                  <a:pt x="29489" y="79006"/>
                </a:lnTo>
                <a:lnTo>
                  <a:pt x="22984" y="89857"/>
                </a:lnTo>
                <a:lnTo>
                  <a:pt x="17281" y="101225"/>
                </a:lnTo>
                <a:lnTo>
                  <a:pt x="12433" y="113069"/>
                </a:lnTo>
                <a:lnTo>
                  <a:pt x="10185" y="114109"/>
                </a:lnTo>
                <a:close/>
              </a:path>
              <a:path w="340334" h="355561">
                <a:moveTo>
                  <a:pt x="23025" y="257644"/>
                </a:moveTo>
                <a:lnTo>
                  <a:pt x="24244" y="257454"/>
                </a:lnTo>
                <a:lnTo>
                  <a:pt x="25869" y="257073"/>
                </a:lnTo>
                <a:lnTo>
                  <a:pt x="29349" y="256692"/>
                </a:lnTo>
                <a:lnTo>
                  <a:pt x="23509" y="245919"/>
                </a:lnTo>
                <a:lnTo>
                  <a:pt x="18207" y="234352"/>
                </a:lnTo>
                <a:lnTo>
                  <a:pt x="14808" y="225399"/>
                </a:lnTo>
                <a:lnTo>
                  <a:pt x="14897" y="224040"/>
                </a:lnTo>
                <a:lnTo>
                  <a:pt x="12433" y="221449"/>
                </a:lnTo>
                <a:lnTo>
                  <a:pt x="12763" y="222440"/>
                </a:lnTo>
                <a:lnTo>
                  <a:pt x="17171" y="234466"/>
                </a:lnTo>
                <a:lnTo>
                  <a:pt x="22451" y="246035"/>
                </a:lnTo>
                <a:lnTo>
                  <a:pt x="28270" y="256603"/>
                </a:lnTo>
                <a:lnTo>
                  <a:pt x="26479" y="256476"/>
                </a:lnTo>
                <a:lnTo>
                  <a:pt x="24814" y="255614"/>
                </a:lnTo>
                <a:lnTo>
                  <a:pt x="23025" y="257644"/>
                </a:lnTo>
                <a:close/>
              </a:path>
              <a:path w="340334" h="355561">
                <a:moveTo>
                  <a:pt x="10936" y="221692"/>
                </a:moveTo>
                <a:lnTo>
                  <a:pt x="13817" y="232767"/>
                </a:lnTo>
                <a:lnTo>
                  <a:pt x="18895" y="244433"/>
                </a:lnTo>
                <a:lnTo>
                  <a:pt x="24814" y="255614"/>
                </a:lnTo>
                <a:lnTo>
                  <a:pt x="26479" y="256476"/>
                </a:lnTo>
                <a:lnTo>
                  <a:pt x="20452" y="245349"/>
                </a:lnTo>
                <a:lnTo>
                  <a:pt x="15260" y="233742"/>
                </a:lnTo>
                <a:lnTo>
                  <a:pt x="10936" y="221692"/>
                </a:lnTo>
                <a:close/>
              </a:path>
              <a:path w="340334" h="355561">
                <a:moveTo>
                  <a:pt x="10883" y="221526"/>
                </a:moveTo>
                <a:lnTo>
                  <a:pt x="12763" y="222440"/>
                </a:lnTo>
                <a:lnTo>
                  <a:pt x="12433" y="221449"/>
                </a:lnTo>
                <a:lnTo>
                  <a:pt x="9613" y="220662"/>
                </a:lnTo>
                <a:lnTo>
                  <a:pt x="13817" y="232767"/>
                </a:lnTo>
                <a:lnTo>
                  <a:pt x="10936" y="221692"/>
                </a:lnTo>
                <a:lnTo>
                  <a:pt x="10883" y="221526"/>
                </a:lnTo>
                <a:close/>
              </a:path>
              <a:path w="340334" h="355561">
                <a:moveTo>
                  <a:pt x="3619" y="149148"/>
                </a:moveTo>
                <a:lnTo>
                  <a:pt x="2692" y="156349"/>
                </a:lnTo>
                <a:lnTo>
                  <a:pt x="3200" y="164007"/>
                </a:lnTo>
                <a:lnTo>
                  <a:pt x="3632" y="157022"/>
                </a:lnTo>
                <a:lnTo>
                  <a:pt x="4495" y="150152"/>
                </a:lnTo>
                <a:lnTo>
                  <a:pt x="5664" y="150202"/>
                </a:lnTo>
                <a:lnTo>
                  <a:pt x="2857" y="146913"/>
                </a:lnTo>
                <a:lnTo>
                  <a:pt x="2159" y="147396"/>
                </a:lnTo>
                <a:lnTo>
                  <a:pt x="3619" y="149148"/>
                </a:lnTo>
                <a:close/>
              </a:path>
              <a:path w="340334" h="355561">
                <a:moveTo>
                  <a:pt x="5473" y="187109"/>
                </a:moveTo>
                <a:lnTo>
                  <a:pt x="3886" y="186143"/>
                </a:lnTo>
                <a:lnTo>
                  <a:pt x="3441" y="181190"/>
                </a:lnTo>
                <a:lnTo>
                  <a:pt x="3200" y="176174"/>
                </a:lnTo>
                <a:lnTo>
                  <a:pt x="3200" y="164007"/>
                </a:lnTo>
                <a:lnTo>
                  <a:pt x="2857" y="185699"/>
                </a:lnTo>
                <a:lnTo>
                  <a:pt x="3949" y="186943"/>
                </a:lnTo>
                <a:lnTo>
                  <a:pt x="5473" y="187109"/>
                </a:lnTo>
                <a:close/>
              </a:path>
              <a:path w="340334" h="355561">
                <a:moveTo>
                  <a:pt x="2692" y="156349"/>
                </a:moveTo>
                <a:lnTo>
                  <a:pt x="2209" y="163664"/>
                </a:lnTo>
                <a:lnTo>
                  <a:pt x="2451" y="180886"/>
                </a:lnTo>
                <a:lnTo>
                  <a:pt x="2857" y="185699"/>
                </a:lnTo>
                <a:lnTo>
                  <a:pt x="3200" y="164007"/>
                </a:lnTo>
                <a:lnTo>
                  <a:pt x="2692" y="156349"/>
                </a:lnTo>
                <a:close/>
              </a:path>
              <a:path w="340334" h="355561">
                <a:moveTo>
                  <a:pt x="2209" y="171107"/>
                </a:moveTo>
                <a:lnTo>
                  <a:pt x="2209" y="176021"/>
                </a:lnTo>
                <a:lnTo>
                  <a:pt x="2451" y="180886"/>
                </a:lnTo>
                <a:lnTo>
                  <a:pt x="2209" y="163664"/>
                </a:lnTo>
                <a:lnTo>
                  <a:pt x="2209" y="171107"/>
                </a:lnTo>
                <a:close/>
              </a:path>
              <a:path w="340334" h="355561">
                <a:moveTo>
                  <a:pt x="1143" y="185864"/>
                </a:moveTo>
                <a:lnTo>
                  <a:pt x="3949" y="186943"/>
                </a:lnTo>
                <a:lnTo>
                  <a:pt x="2857" y="185699"/>
                </a:lnTo>
                <a:lnTo>
                  <a:pt x="266" y="185026"/>
                </a:lnTo>
                <a:lnTo>
                  <a:pt x="3143" y="188799"/>
                </a:lnTo>
                <a:lnTo>
                  <a:pt x="1143" y="185864"/>
                </a:lnTo>
                <a:close/>
              </a:path>
              <a:path w="340334" h="355561">
                <a:moveTo>
                  <a:pt x="14351" y="198259"/>
                </a:moveTo>
                <a:lnTo>
                  <a:pt x="15354" y="195605"/>
                </a:lnTo>
                <a:lnTo>
                  <a:pt x="12979" y="191833"/>
                </a:lnTo>
                <a:lnTo>
                  <a:pt x="11633" y="185407"/>
                </a:lnTo>
                <a:lnTo>
                  <a:pt x="10960" y="187083"/>
                </a:lnTo>
                <a:lnTo>
                  <a:pt x="11582" y="190385"/>
                </a:lnTo>
                <a:lnTo>
                  <a:pt x="12331" y="195084"/>
                </a:lnTo>
                <a:lnTo>
                  <a:pt x="13347" y="197370"/>
                </a:lnTo>
                <a:lnTo>
                  <a:pt x="14351" y="198259"/>
                </a:lnTo>
                <a:close/>
              </a:path>
              <a:path w="340334" h="355561">
                <a:moveTo>
                  <a:pt x="11633" y="185407"/>
                </a:moveTo>
                <a:lnTo>
                  <a:pt x="12623" y="182740"/>
                </a:lnTo>
                <a:lnTo>
                  <a:pt x="10909" y="183349"/>
                </a:lnTo>
                <a:lnTo>
                  <a:pt x="10604" y="179298"/>
                </a:lnTo>
                <a:lnTo>
                  <a:pt x="10426" y="175234"/>
                </a:lnTo>
                <a:lnTo>
                  <a:pt x="10693" y="184442"/>
                </a:lnTo>
                <a:lnTo>
                  <a:pt x="10960" y="187083"/>
                </a:lnTo>
                <a:lnTo>
                  <a:pt x="11633" y="185407"/>
                </a:lnTo>
                <a:close/>
              </a:path>
              <a:path w="340334" h="355561">
                <a:moveTo>
                  <a:pt x="9982" y="184188"/>
                </a:moveTo>
                <a:lnTo>
                  <a:pt x="8597" y="185864"/>
                </a:lnTo>
                <a:lnTo>
                  <a:pt x="8686" y="187032"/>
                </a:lnTo>
                <a:lnTo>
                  <a:pt x="10693" y="184442"/>
                </a:lnTo>
                <a:lnTo>
                  <a:pt x="10426" y="175234"/>
                </a:lnTo>
                <a:lnTo>
                  <a:pt x="10426" y="163423"/>
                </a:lnTo>
                <a:lnTo>
                  <a:pt x="9906" y="156857"/>
                </a:lnTo>
                <a:lnTo>
                  <a:pt x="9639" y="179870"/>
                </a:lnTo>
                <a:lnTo>
                  <a:pt x="9982" y="184188"/>
                </a:lnTo>
                <a:close/>
              </a:path>
              <a:path w="340334" h="355561">
                <a:moveTo>
                  <a:pt x="7899" y="171107"/>
                </a:moveTo>
                <a:lnTo>
                  <a:pt x="7899" y="164223"/>
                </a:lnTo>
                <a:lnTo>
                  <a:pt x="7747" y="187566"/>
                </a:lnTo>
                <a:lnTo>
                  <a:pt x="8686" y="187032"/>
                </a:lnTo>
                <a:lnTo>
                  <a:pt x="8597" y="185864"/>
                </a:lnTo>
                <a:lnTo>
                  <a:pt x="8153" y="181000"/>
                </a:lnTo>
                <a:lnTo>
                  <a:pt x="7899" y="176085"/>
                </a:lnTo>
                <a:lnTo>
                  <a:pt x="7899" y="171107"/>
                </a:lnTo>
                <a:close/>
              </a:path>
              <a:path w="340334" h="355561">
                <a:moveTo>
                  <a:pt x="6718" y="189661"/>
                </a:moveTo>
                <a:lnTo>
                  <a:pt x="8686" y="187032"/>
                </a:lnTo>
                <a:lnTo>
                  <a:pt x="7747" y="187566"/>
                </a:lnTo>
                <a:lnTo>
                  <a:pt x="6565" y="188150"/>
                </a:lnTo>
                <a:lnTo>
                  <a:pt x="5994" y="182537"/>
                </a:lnTo>
                <a:lnTo>
                  <a:pt x="5473" y="187109"/>
                </a:lnTo>
                <a:lnTo>
                  <a:pt x="3949" y="186943"/>
                </a:lnTo>
                <a:lnTo>
                  <a:pt x="6718" y="189661"/>
                </a:lnTo>
                <a:close/>
              </a:path>
              <a:path w="340334" h="355561">
                <a:moveTo>
                  <a:pt x="4686" y="165430"/>
                </a:moveTo>
                <a:lnTo>
                  <a:pt x="4965" y="181838"/>
                </a:lnTo>
                <a:lnTo>
                  <a:pt x="5473" y="187109"/>
                </a:lnTo>
                <a:lnTo>
                  <a:pt x="5676" y="176860"/>
                </a:lnTo>
                <a:lnTo>
                  <a:pt x="5676" y="165176"/>
                </a:lnTo>
                <a:lnTo>
                  <a:pt x="5994" y="159321"/>
                </a:lnTo>
                <a:lnTo>
                  <a:pt x="6604" y="153555"/>
                </a:lnTo>
                <a:lnTo>
                  <a:pt x="5981" y="153339"/>
                </a:lnTo>
                <a:lnTo>
                  <a:pt x="5664" y="150202"/>
                </a:lnTo>
                <a:lnTo>
                  <a:pt x="5524" y="154292"/>
                </a:lnTo>
                <a:lnTo>
                  <a:pt x="4978" y="159816"/>
                </a:lnTo>
                <a:lnTo>
                  <a:pt x="4686" y="165430"/>
                </a:lnTo>
                <a:close/>
              </a:path>
              <a:path w="340334" h="355561">
                <a:moveTo>
                  <a:pt x="6883" y="141871"/>
                </a:moveTo>
                <a:lnTo>
                  <a:pt x="7277" y="144640"/>
                </a:lnTo>
                <a:lnTo>
                  <a:pt x="10007" y="142582"/>
                </a:lnTo>
                <a:lnTo>
                  <a:pt x="12738" y="141122"/>
                </a:lnTo>
                <a:lnTo>
                  <a:pt x="13716" y="142100"/>
                </a:lnTo>
                <a:lnTo>
                  <a:pt x="13538" y="139484"/>
                </a:lnTo>
                <a:lnTo>
                  <a:pt x="12865" y="140360"/>
                </a:lnTo>
                <a:lnTo>
                  <a:pt x="10210" y="141630"/>
                </a:lnTo>
                <a:lnTo>
                  <a:pt x="7327" y="141414"/>
                </a:lnTo>
                <a:lnTo>
                  <a:pt x="6883" y="141871"/>
                </a:lnTo>
                <a:close/>
              </a:path>
              <a:path w="340334" h="355561">
                <a:moveTo>
                  <a:pt x="5334" y="138658"/>
                </a:moveTo>
                <a:lnTo>
                  <a:pt x="5397" y="138353"/>
                </a:lnTo>
                <a:lnTo>
                  <a:pt x="5863" y="135696"/>
                </a:lnTo>
                <a:lnTo>
                  <a:pt x="4241" y="139928"/>
                </a:lnTo>
                <a:lnTo>
                  <a:pt x="6883" y="141871"/>
                </a:lnTo>
                <a:lnTo>
                  <a:pt x="7327" y="141414"/>
                </a:lnTo>
                <a:lnTo>
                  <a:pt x="5334" y="138658"/>
                </a:lnTo>
                <a:close/>
              </a:path>
              <a:path w="340334" h="355561">
                <a:moveTo>
                  <a:pt x="3403" y="137071"/>
                </a:moveTo>
                <a:lnTo>
                  <a:pt x="2921" y="137477"/>
                </a:lnTo>
                <a:lnTo>
                  <a:pt x="4370" y="141628"/>
                </a:lnTo>
                <a:lnTo>
                  <a:pt x="4241" y="139928"/>
                </a:lnTo>
                <a:lnTo>
                  <a:pt x="5863" y="135696"/>
                </a:lnTo>
                <a:lnTo>
                  <a:pt x="3403" y="137071"/>
                </a:lnTo>
                <a:close/>
              </a:path>
              <a:path w="340334" h="355561">
                <a:moveTo>
                  <a:pt x="4686" y="171107"/>
                </a:moveTo>
                <a:lnTo>
                  <a:pt x="4686" y="176517"/>
                </a:lnTo>
                <a:lnTo>
                  <a:pt x="4965" y="181838"/>
                </a:lnTo>
                <a:lnTo>
                  <a:pt x="4686" y="165430"/>
                </a:lnTo>
                <a:lnTo>
                  <a:pt x="4686" y="171107"/>
                </a:lnTo>
                <a:close/>
              </a:path>
              <a:path w="340334" h="355561">
                <a:moveTo>
                  <a:pt x="5664" y="150202"/>
                </a:moveTo>
                <a:lnTo>
                  <a:pt x="4495" y="150152"/>
                </a:lnTo>
                <a:lnTo>
                  <a:pt x="5080" y="153161"/>
                </a:lnTo>
                <a:lnTo>
                  <a:pt x="5524" y="154292"/>
                </a:lnTo>
                <a:lnTo>
                  <a:pt x="5664" y="150202"/>
                </a:lnTo>
                <a:close/>
              </a:path>
              <a:path w="340334" h="355561">
                <a:moveTo>
                  <a:pt x="5549" y="132740"/>
                </a:moveTo>
                <a:lnTo>
                  <a:pt x="8166" y="135102"/>
                </a:lnTo>
                <a:lnTo>
                  <a:pt x="6743" y="132181"/>
                </a:lnTo>
                <a:lnTo>
                  <a:pt x="7347" y="129277"/>
                </a:lnTo>
                <a:lnTo>
                  <a:pt x="4889" y="130670"/>
                </a:lnTo>
                <a:lnTo>
                  <a:pt x="5915" y="135396"/>
                </a:lnTo>
                <a:lnTo>
                  <a:pt x="5549" y="132740"/>
                </a:lnTo>
                <a:close/>
              </a:path>
              <a:path w="340334" h="355561">
                <a:moveTo>
                  <a:pt x="3238" y="144652"/>
                </a:moveTo>
                <a:lnTo>
                  <a:pt x="2159" y="147396"/>
                </a:lnTo>
                <a:lnTo>
                  <a:pt x="2857" y="146913"/>
                </a:lnTo>
                <a:lnTo>
                  <a:pt x="3225" y="145770"/>
                </a:lnTo>
                <a:lnTo>
                  <a:pt x="4457" y="142786"/>
                </a:lnTo>
                <a:lnTo>
                  <a:pt x="4414" y="142218"/>
                </a:lnTo>
                <a:lnTo>
                  <a:pt x="3238" y="144652"/>
                </a:lnTo>
                <a:close/>
              </a:path>
              <a:path w="340334" h="355561">
                <a:moveTo>
                  <a:pt x="7035" y="126352"/>
                </a:moveTo>
                <a:lnTo>
                  <a:pt x="9690" y="128765"/>
                </a:lnTo>
                <a:lnTo>
                  <a:pt x="8597" y="126161"/>
                </a:lnTo>
                <a:lnTo>
                  <a:pt x="8407" y="125425"/>
                </a:lnTo>
                <a:lnTo>
                  <a:pt x="8831" y="122870"/>
                </a:lnTo>
                <a:lnTo>
                  <a:pt x="6362" y="124256"/>
                </a:lnTo>
                <a:lnTo>
                  <a:pt x="7387" y="128979"/>
                </a:lnTo>
                <a:lnTo>
                  <a:pt x="7035" y="126352"/>
                </a:lnTo>
                <a:close/>
              </a:path>
              <a:path w="340334" h="355561">
                <a:moveTo>
                  <a:pt x="5524" y="204546"/>
                </a:moveTo>
                <a:lnTo>
                  <a:pt x="5854" y="205892"/>
                </a:lnTo>
                <a:lnTo>
                  <a:pt x="8458" y="206451"/>
                </a:lnTo>
                <a:lnTo>
                  <a:pt x="11061" y="209499"/>
                </a:lnTo>
                <a:lnTo>
                  <a:pt x="11467" y="208720"/>
                </a:lnTo>
                <a:lnTo>
                  <a:pt x="9055" y="206019"/>
                </a:lnTo>
                <a:lnTo>
                  <a:pt x="6451" y="202806"/>
                </a:lnTo>
                <a:lnTo>
                  <a:pt x="5524" y="204546"/>
                </a:lnTo>
                <a:close/>
              </a:path>
              <a:path w="340334" h="355561">
                <a:moveTo>
                  <a:pt x="5054" y="200253"/>
                </a:moveTo>
                <a:lnTo>
                  <a:pt x="4647" y="199711"/>
                </a:lnTo>
                <a:lnTo>
                  <a:pt x="4902" y="201244"/>
                </a:lnTo>
                <a:lnTo>
                  <a:pt x="5524" y="204546"/>
                </a:lnTo>
                <a:lnTo>
                  <a:pt x="6451" y="202806"/>
                </a:lnTo>
                <a:lnTo>
                  <a:pt x="5054" y="200253"/>
                </a:lnTo>
                <a:close/>
              </a:path>
              <a:path w="340334" h="355561">
                <a:moveTo>
                  <a:pt x="9906" y="156857"/>
                </a:moveTo>
                <a:lnTo>
                  <a:pt x="10426" y="163423"/>
                </a:lnTo>
                <a:lnTo>
                  <a:pt x="10972" y="155892"/>
                </a:lnTo>
                <a:lnTo>
                  <a:pt x="12014" y="148501"/>
                </a:lnTo>
                <a:lnTo>
                  <a:pt x="12522" y="145160"/>
                </a:lnTo>
                <a:lnTo>
                  <a:pt x="13716" y="142100"/>
                </a:lnTo>
                <a:lnTo>
                  <a:pt x="12738" y="141122"/>
                </a:lnTo>
                <a:lnTo>
                  <a:pt x="12115" y="143763"/>
                </a:lnTo>
                <a:lnTo>
                  <a:pt x="11328" y="146456"/>
                </a:lnTo>
                <a:lnTo>
                  <a:pt x="10820" y="149923"/>
                </a:lnTo>
                <a:lnTo>
                  <a:pt x="9906" y="156857"/>
                </a:lnTo>
                <a:close/>
              </a:path>
              <a:path w="340334" h="355561">
                <a:moveTo>
                  <a:pt x="9639" y="179870"/>
                </a:moveTo>
                <a:lnTo>
                  <a:pt x="9906" y="156857"/>
                </a:lnTo>
                <a:lnTo>
                  <a:pt x="9436" y="163918"/>
                </a:lnTo>
                <a:lnTo>
                  <a:pt x="9436" y="175513"/>
                </a:lnTo>
                <a:lnTo>
                  <a:pt x="9639" y="179870"/>
                </a:lnTo>
                <a:close/>
              </a:path>
              <a:path w="340334" h="355561">
                <a:moveTo>
                  <a:pt x="11709" y="125437"/>
                </a:moveTo>
                <a:lnTo>
                  <a:pt x="11899" y="122466"/>
                </a:lnTo>
                <a:lnTo>
                  <a:pt x="10134" y="119811"/>
                </a:lnTo>
                <a:lnTo>
                  <a:pt x="9893" y="119024"/>
                </a:lnTo>
                <a:lnTo>
                  <a:pt x="10795" y="117017"/>
                </a:lnTo>
                <a:lnTo>
                  <a:pt x="10185" y="114109"/>
                </a:lnTo>
                <a:lnTo>
                  <a:pt x="10414" y="116408"/>
                </a:lnTo>
                <a:lnTo>
                  <a:pt x="8509" y="119938"/>
                </a:lnTo>
                <a:lnTo>
                  <a:pt x="11379" y="122821"/>
                </a:lnTo>
                <a:lnTo>
                  <a:pt x="11709" y="125437"/>
                </a:lnTo>
                <a:close/>
              </a:path>
              <a:path w="340334" h="355561">
                <a:moveTo>
                  <a:pt x="9321" y="111467"/>
                </a:moveTo>
                <a:lnTo>
                  <a:pt x="8839" y="111861"/>
                </a:lnTo>
                <a:lnTo>
                  <a:pt x="10414" y="116408"/>
                </a:lnTo>
                <a:lnTo>
                  <a:pt x="10185" y="114109"/>
                </a:lnTo>
                <a:lnTo>
                  <a:pt x="12433" y="113069"/>
                </a:lnTo>
                <a:lnTo>
                  <a:pt x="9321" y="111467"/>
                </a:lnTo>
                <a:close/>
              </a:path>
              <a:path w="340334" h="355561">
                <a:moveTo>
                  <a:pt x="8509" y="119938"/>
                </a:moveTo>
                <a:lnTo>
                  <a:pt x="10414" y="116408"/>
                </a:lnTo>
                <a:lnTo>
                  <a:pt x="7835" y="117868"/>
                </a:lnTo>
                <a:lnTo>
                  <a:pt x="8873" y="122613"/>
                </a:lnTo>
                <a:lnTo>
                  <a:pt x="8509" y="119938"/>
                </a:lnTo>
                <a:close/>
              </a:path>
              <a:path w="340334" h="355561">
                <a:moveTo>
                  <a:pt x="8115" y="151282"/>
                </a:moveTo>
                <a:lnTo>
                  <a:pt x="7327" y="157784"/>
                </a:lnTo>
                <a:lnTo>
                  <a:pt x="7899" y="164223"/>
                </a:lnTo>
                <a:lnTo>
                  <a:pt x="8331" y="157441"/>
                </a:lnTo>
                <a:lnTo>
                  <a:pt x="9169" y="150787"/>
                </a:lnTo>
                <a:lnTo>
                  <a:pt x="10629" y="149301"/>
                </a:lnTo>
                <a:lnTo>
                  <a:pt x="7823" y="150647"/>
                </a:lnTo>
                <a:lnTo>
                  <a:pt x="6604" y="153555"/>
                </a:lnTo>
                <a:lnTo>
                  <a:pt x="8115" y="151282"/>
                </a:lnTo>
                <a:close/>
              </a:path>
              <a:path w="340334" h="355561">
                <a:moveTo>
                  <a:pt x="7327" y="157784"/>
                </a:moveTo>
                <a:lnTo>
                  <a:pt x="6921" y="164401"/>
                </a:lnTo>
                <a:lnTo>
                  <a:pt x="7200" y="182143"/>
                </a:lnTo>
                <a:lnTo>
                  <a:pt x="7747" y="187566"/>
                </a:lnTo>
                <a:lnTo>
                  <a:pt x="7899" y="164223"/>
                </a:lnTo>
                <a:lnTo>
                  <a:pt x="7327" y="157784"/>
                </a:lnTo>
                <a:close/>
              </a:path>
              <a:path w="340334" h="355561">
                <a:moveTo>
                  <a:pt x="6921" y="171107"/>
                </a:moveTo>
                <a:lnTo>
                  <a:pt x="6921" y="176656"/>
                </a:lnTo>
                <a:lnTo>
                  <a:pt x="7200" y="182143"/>
                </a:lnTo>
                <a:lnTo>
                  <a:pt x="6921" y="164401"/>
                </a:lnTo>
                <a:lnTo>
                  <a:pt x="6921" y="171107"/>
                </a:lnTo>
                <a:close/>
              </a:path>
              <a:path w="340334" h="355561">
                <a:moveTo>
                  <a:pt x="7467" y="129209"/>
                </a:moveTo>
                <a:lnTo>
                  <a:pt x="7391" y="129006"/>
                </a:lnTo>
                <a:lnTo>
                  <a:pt x="7347" y="129277"/>
                </a:lnTo>
                <a:close/>
              </a:path>
              <a:path w="340334" h="355561">
                <a:moveTo>
                  <a:pt x="11582" y="190385"/>
                </a:moveTo>
                <a:lnTo>
                  <a:pt x="9398" y="193268"/>
                </a:lnTo>
                <a:lnTo>
                  <a:pt x="9613" y="194614"/>
                </a:lnTo>
                <a:lnTo>
                  <a:pt x="11099" y="191884"/>
                </a:lnTo>
                <a:lnTo>
                  <a:pt x="12331" y="195084"/>
                </a:lnTo>
                <a:lnTo>
                  <a:pt x="11582" y="190385"/>
                </a:lnTo>
                <a:close/>
              </a:path>
              <a:path w="340334" h="355561">
                <a:moveTo>
                  <a:pt x="8763" y="195884"/>
                </a:moveTo>
                <a:lnTo>
                  <a:pt x="6527" y="193293"/>
                </a:lnTo>
                <a:lnTo>
                  <a:pt x="6667" y="194233"/>
                </a:lnTo>
                <a:lnTo>
                  <a:pt x="8572" y="197218"/>
                </a:lnTo>
                <a:lnTo>
                  <a:pt x="9613" y="194614"/>
                </a:lnTo>
                <a:lnTo>
                  <a:pt x="9398" y="193268"/>
                </a:lnTo>
                <a:lnTo>
                  <a:pt x="8763" y="195884"/>
                </a:lnTo>
                <a:close/>
              </a:path>
              <a:path w="340334" h="355561">
                <a:moveTo>
                  <a:pt x="3937" y="192023"/>
                </a:moveTo>
                <a:lnTo>
                  <a:pt x="3356" y="189664"/>
                </a:lnTo>
                <a:lnTo>
                  <a:pt x="3733" y="193903"/>
                </a:lnTo>
                <a:lnTo>
                  <a:pt x="6667" y="194233"/>
                </a:lnTo>
                <a:lnTo>
                  <a:pt x="6527" y="193293"/>
                </a:lnTo>
                <a:lnTo>
                  <a:pt x="3937" y="192023"/>
                </a:lnTo>
                <a:close/>
              </a:path>
              <a:path w="340334" h="355561">
                <a:moveTo>
                  <a:pt x="30556" y="75120"/>
                </a:moveTo>
                <a:lnTo>
                  <a:pt x="30246" y="76246"/>
                </a:lnTo>
                <a:lnTo>
                  <a:pt x="30607" y="75869"/>
                </a:lnTo>
                <a:lnTo>
                  <a:pt x="32807" y="73459"/>
                </a:lnTo>
                <a:lnTo>
                  <a:pt x="30556" y="75120"/>
                </a:lnTo>
                <a:close/>
              </a:path>
              <a:path w="340334" h="355561">
                <a:moveTo>
                  <a:pt x="33451" y="252488"/>
                </a:moveTo>
                <a:lnTo>
                  <a:pt x="33223" y="249770"/>
                </a:lnTo>
                <a:lnTo>
                  <a:pt x="31788" y="251244"/>
                </a:lnTo>
                <a:lnTo>
                  <a:pt x="31330" y="252412"/>
                </a:lnTo>
                <a:lnTo>
                  <a:pt x="30861" y="254647"/>
                </a:lnTo>
                <a:lnTo>
                  <a:pt x="24812" y="243535"/>
                </a:lnTo>
                <a:lnTo>
                  <a:pt x="19622" y="231921"/>
                </a:lnTo>
                <a:lnTo>
                  <a:pt x="15925" y="221741"/>
                </a:lnTo>
                <a:lnTo>
                  <a:pt x="20115" y="235695"/>
                </a:lnTo>
                <a:lnTo>
                  <a:pt x="25552" y="247187"/>
                </a:lnTo>
                <a:lnTo>
                  <a:pt x="30937" y="256692"/>
                </a:lnTo>
                <a:lnTo>
                  <a:pt x="31521" y="254685"/>
                </a:lnTo>
                <a:lnTo>
                  <a:pt x="32308" y="251650"/>
                </a:lnTo>
                <a:lnTo>
                  <a:pt x="33451" y="252488"/>
                </a:lnTo>
                <a:close/>
              </a:path>
              <a:path w="340334" h="355561">
                <a:moveTo>
                  <a:pt x="20115" y="235695"/>
                </a:moveTo>
                <a:lnTo>
                  <a:pt x="15925" y="221741"/>
                </a:lnTo>
                <a:lnTo>
                  <a:pt x="15430" y="221233"/>
                </a:lnTo>
                <a:lnTo>
                  <a:pt x="14897" y="224040"/>
                </a:lnTo>
                <a:lnTo>
                  <a:pt x="14808" y="225399"/>
                </a:lnTo>
                <a:lnTo>
                  <a:pt x="15570" y="224205"/>
                </a:lnTo>
                <a:lnTo>
                  <a:pt x="15557" y="223735"/>
                </a:lnTo>
                <a:lnTo>
                  <a:pt x="20115" y="235695"/>
                </a:lnTo>
                <a:close/>
              </a:path>
              <a:path w="340334" h="355561">
                <a:moveTo>
                  <a:pt x="25692" y="258102"/>
                </a:moveTo>
                <a:lnTo>
                  <a:pt x="26022" y="258762"/>
                </a:lnTo>
                <a:lnTo>
                  <a:pt x="28613" y="261873"/>
                </a:lnTo>
                <a:lnTo>
                  <a:pt x="29348" y="262997"/>
                </a:lnTo>
                <a:lnTo>
                  <a:pt x="33374" y="262423"/>
                </a:lnTo>
                <a:lnTo>
                  <a:pt x="31140" y="261569"/>
                </a:lnTo>
                <a:lnTo>
                  <a:pt x="28257" y="259448"/>
                </a:lnTo>
                <a:lnTo>
                  <a:pt x="25692" y="258102"/>
                </a:lnTo>
                <a:close/>
              </a:path>
              <a:path w="340334" h="355561">
                <a:moveTo>
                  <a:pt x="24244" y="257454"/>
                </a:moveTo>
                <a:lnTo>
                  <a:pt x="23025" y="257644"/>
                </a:lnTo>
                <a:lnTo>
                  <a:pt x="26022" y="258762"/>
                </a:lnTo>
                <a:lnTo>
                  <a:pt x="25692" y="258102"/>
                </a:lnTo>
                <a:lnTo>
                  <a:pt x="24244" y="257454"/>
                </a:lnTo>
                <a:close/>
              </a:path>
              <a:path w="340334" h="355561">
                <a:moveTo>
                  <a:pt x="48018" y="71170"/>
                </a:moveTo>
                <a:lnTo>
                  <a:pt x="46418" y="70802"/>
                </a:lnTo>
                <a:lnTo>
                  <a:pt x="43713" y="72656"/>
                </a:lnTo>
                <a:lnTo>
                  <a:pt x="41021" y="75082"/>
                </a:lnTo>
                <a:lnTo>
                  <a:pt x="40538" y="75742"/>
                </a:lnTo>
                <a:lnTo>
                  <a:pt x="38277" y="78879"/>
                </a:lnTo>
                <a:lnTo>
                  <a:pt x="36855" y="81724"/>
                </a:lnTo>
                <a:lnTo>
                  <a:pt x="34112" y="82334"/>
                </a:lnTo>
                <a:lnTo>
                  <a:pt x="32512" y="82994"/>
                </a:lnTo>
                <a:lnTo>
                  <a:pt x="26137" y="93921"/>
                </a:lnTo>
                <a:lnTo>
                  <a:pt x="20592" y="105371"/>
                </a:lnTo>
                <a:lnTo>
                  <a:pt x="17424" y="116039"/>
                </a:lnTo>
                <a:lnTo>
                  <a:pt x="20205" y="115049"/>
                </a:lnTo>
                <a:lnTo>
                  <a:pt x="17741" y="115138"/>
                </a:lnTo>
                <a:lnTo>
                  <a:pt x="22588" y="103302"/>
                </a:lnTo>
                <a:lnTo>
                  <a:pt x="28315" y="91956"/>
                </a:lnTo>
                <a:lnTo>
                  <a:pt x="33693" y="82956"/>
                </a:lnTo>
                <a:lnTo>
                  <a:pt x="35572" y="82930"/>
                </a:lnTo>
                <a:lnTo>
                  <a:pt x="37147" y="82346"/>
                </a:lnTo>
                <a:lnTo>
                  <a:pt x="39179" y="79349"/>
                </a:lnTo>
                <a:lnTo>
                  <a:pt x="43954" y="76301"/>
                </a:lnTo>
                <a:lnTo>
                  <a:pt x="43713" y="73469"/>
                </a:lnTo>
                <a:lnTo>
                  <a:pt x="45478" y="72021"/>
                </a:lnTo>
                <a:lnTo>
                  <a:pt x="48018" y="71170"/>
                </a:lnTo>
                <a:close/>
              </a:path>
              <a:path w="340334" h="355561">
                <a:moveTo>
                  <a:pt x="17443" y="107073"/>
                </a:moveTo>
                <a:lnTo>
                  <a:pt x="13690" y="116954"/>
                </a:lnTo>
                <a:lnTo>
                  <a:pt x="14859" y="118021"/>
                </a:lnTo>
                <a:lnTo>
                  <a:pt x="17424" y="116039"/>
                </a:lnTo>
                <a:lnTo>
                  <a:pt x="20592" y="105371"/>
                </a:lnTo>
                <a:lnTo>
                  <a:pt x="16459" y="115798"/>
                </a:lnTo>
                <a:lnTo>
                  <a:pt x="14554" y="117487"/>
                </a:lnTo>
                <a:lnTo>
                  <a:pt x="17443" y="107073"/>
                </a:lnTo>
                <a:close/>
              </a:path>
              <a:path w="340334" h="355561">
                <a:moveTo>
                  <a:pt x="13690" y="116954"/>
                </a:moveTo>
                <a:lnTo>
                  <a:pt x="12814" y="114960"/>
                </a:lnTo>
                <a:lnTo>
                  <a:pt x="12928" y="116585"/>
                </a:lnTo>
                <a:lnTo>
                  <a:pt x="13119" y="120611"/>
                </a:lnTo>
                <a:lnTo>
                  <a:pt x="14859" y="118021"/>
                </a:lnTo>
                <a:lnTo>
                  <a:pt x="13690" y="116954"/>
                </a:lnTo>
                <a:close/>
              </a:path>
              <a:path w="340334" h="355561">
                <a:moveTo>
                  <a:pt x="94589" y="20561"/>
                </a:moveTo>
                <a:lnTo>
                  <a:pt x="94442" y="20691"/>
                </a:lnTo>
                <a:lnTo>
                  <a:pt x="94576" y="20662"/>
                </a:lnTo>
                <a:lnTo>
                  <a:pt x="94755" y="20384"/>
                </a:lnTo>
                <a:lnTo>
                  <a:pt x="94589" y="20561"/>
                </a:lnTo>
                <a:close/>
              </a:path>
              <a:path w="340334" h="355561">
                <a:moveTo>
                  <a:pt x="100634" y="17691"/>
                </a:moveTo>
                <a:lnTo>
                  <a:pt x="100356" y="17916"/>
                </a:lnTo>
                <a:lnTo>
                  <a:pt x="100520" y="17881"/>
                </a:lnTo>
                <a:lnTo>
                  <a:pt x="100657" y="17665"/>
                </a:lnTo>
                <a:close/>
              </a:path>
              <a:path w="340334" h="355561">
                <a:moveTo>
                  <a:pt x="106705" y="159118"/>
                </a:moveTo>
                <a:lnTo>
                  <a:pt x="108077" y="155816"/>
                </a:lnTo>
                <a:lnTo>
                  <a:pt x="108286" y="152391"/>
                </a:lnTo>
                <a:lnTo>
                  <a:pt x="105918" y="151460"/>
                </a:lnTo>
                <a:lnTo>
                  <a:pt x="102768" y="148716"/>
                </a:lnTo>
                <a:lnTo>
                  <a:pt x="96520" y="145249"/>
                </a:lnTo>
                <a:lnTo>
                  <a:pt x="96189" y="145834"/>
                </a:lnTo>
                <a:lnTo>
                  <a:pt x="102641" y="149428"/>
                </a:lnTo>
                <a:lnTo>
                  <a:pt x="105613" y="152095"/>
                </a:lnTo>
                <a:lnTo>
                  <a:pt x="106286" y="153987"/>
                </a:lnTo>
                <a:lnTo>
                  <a:pt x="107416" y="157073"/>
                </a:lnTo>
                <a:lnTo>
                  <a:pt x="106705" y="159118"/>
                </a:lnTo>
                <a:close/>
              </a:path>
              <a:path w="340334" h="355561">
                <a:moveTo>
                  <a:pt x="107120" y="157169"/>
                </a:moveTo>
                <a:lnTo>
                  <a:pt x="106286" y="153987"/>
                </a:lnTo>
                <a:lnTo>
                  <a:pt x="105613" y="152095"/>
                </a:lnTo>
                <a:lnTo>
                  <a:pt x="105448" y="152666"/>
                </a:lnTo>
                <a:lnTo>
                  <a:pt x="105414" y="157718"/>
                </a:lnTo>
                <a:lnTo>
                  <a:pt x="106565" y="158089"/>
                </a:lnTo>
                <a:lnTo>
                  <a:pt x="107175" y="157378"/>
                </a:lnTo>
                <a:lnTo>
                  <a:pt x="107416" y="157073"/>
                </a:lnTo>
                <a:lnTo>
                  <a:pt x="107120" y="157169"/>
                </a:lnTo>
                <a:close/>
              </a:path>
              <a:path w="340334" h="355561">
                <a:moveTo>
                  <a:pt x="105448" y="155422"/>
                </a:moveTo>
                <a:lnTo>
                  <a:pt x="104546" y="156349"/>
                </a:lnTo>
                <a:lnTo>
                  <a:pt x="103403" y="156108"/>
                </a:lnTo>
                <a:lnTo>
                  <a:pt x="101854" y="156006"/>
                </a:lnTo>
                <a:lnTo>
                  <a:pt x="98615" y="153034"/>
                </a:lnTo>
                <a:lnTo>
                  <a:pt x="91490" y="148742"/>
                </a:lnTo>
                <a:lnTo>
                  <a:pt x="91147" y="149313"/>
                </a:lnTo>
                <a:lnTo>
                  <a:pt x="97599" y="153212"/>
                </a:lnTo>
                <a:lnTo>
                  <a:pt x="100926" y="156070"/>
                </a:lnTo>
                <a:lnTo>
                  <a:pt x="103212" y="157010"/>
                </a:lnTo>
                <a:lnTo>
                  <a:pt x="105414" y="157718"/>
                </a:lnTo>
                <a:lnTo>
                  <a:pt x="105448" y="155422"/>
                </a:lnTo>
                <a:close/>
              </a:path>
              <a:path w="340334" h="355561">
                <a:moveTo>
                  <a:pt x="100266" y="158940"/>
                </a:moveTo>
                <a:lnTo>
                  <a:pt x="103212" y="157010"/>
                </a:lnTo>
                <a:lnTo>
                  <a:pt x="100926" y="156070"/>
                </a:lnTo>
                <a:lnTo>
                  <a:pt x="99517" y="156400"/>
                </a:lnTo>
                <a:lnTo>
                  <a:pt x="98806" y="156654"/>
                </a:lnTo>
                <a:lnTo>
                  <a:pt x="97078" y="158622"/>
                </a:lnTo>
                <a:lnTo>
                  <a:pt x="103657" y="163512"/>
                </a:lnTo>
                <a:lnTo>
                  <a:pt x="102400" y="161747"/>
                </a:lnTo>
                <a:lnTo>
                  <a:pt x="102095" y="158864"/>
                </a:lnTo>
                <a:lnTo>
                  <a:pt x="103949" y="158191"/>
                </a:lnTo>
                <a:lnTo>
                  <a:pt x="100266" y="158940"/>
                </a:lnTo>
                <a:close/>
              </a:path>
              <a:path w="340334" h="355561">
                <a:moveTo>
                  <a:pt x="104432" y="237477"/>
                </a:moveTo>
                <a:lnTo>
                  <a:pt x="102819" y="233946"/>
                </a:lnTo>
                <a:lnTo>
                  <a:pt x="103555" y="241693"/>
                </a:lnTo>
                <a:lnTo>
                  <a:pt x="104851" y="253720"/>
                </a:lnTo>
                <a:lnTo>
                  <a:pt x="106159" y="253530"/>
                </a:lnTo>
                <a:lnTo>
                  <a:pt x="104432" y="237477"/>
                </a:lnTo>
                <a:close/>
              </a:path>
              <a:path w="340334" h="355561">
                <a:moveTo>
                  <a:pt x="102666" y="233679"/>
                </a:moveTo>
                <a:lnTo>
                  <a:pt x="99606" y="229933"/>
                </a:lnTo>
                <a:lnTo>
                  <a:pt x="101600" y="234454"/>
                </a:lnTo>
                <a:lnTo>
                  <a:pt x="102336" y="236753"/>
                </a:lnTo>
                <a:lnTo>
                  <a:pt x="103555" y="241693"/>
                </a:lnTo>
                <a:lnTo>
                  <a:pt x="102819" y="233946"/>
                </a:lnTo>
                <a:lnTo>
                  <a:pt x="102666" y="233679"/>
                </a:lnTo>
                <a:close/>
              </a:path>
              <a:path w="340334" h="355561">
                <a:moveTo>
                  <a:pt x="98126" y="230743"/>
                </a:moveTo>
                <a:lnTo>
                  <a:pt x="101600" y="234454"/>
                </a:lnTo>
                <a:lnTo>
                  <a:pt x="99606" y="229933"/>
                </a:lnTo>
                <a:lnTo>
                  <a:pt x="96316" y="227202"/>
                </a:lnTo>
                <a:lnTo>
                  <a:pt x="93027" y="225234"/>
                </a:lnTo>
                <a:lnTo>
                  <a:pt x="87236" y="222465"/>
                </a:lnTo>
                <a:lnTo>
                  <a:pt x="86180" y="223484"/>
                </a:lnTo>
                <a:lnTo>
                  <a:pt x="98126" y="230743"/>
                </a:lnTo>
                <a:close/>
              </a:path>
              <a:path w="340334" h="355561">
                <a:moveTo>
                  <a:pt x="90703" y="222199"/>
                </a:moveTo>
                <a:lnTo>
                  <a:pt x="87236" y="222465"/>
                </a:lnTo>
                <a:lnTo>
                  <a:pt x="93027" y="225234"/>
                </a:lnTo>
                <a:lnTo>
                  <a:pt x="92341" y="223723"/>
                </a:lnTo>
                <a:lnTo>
                  <a:pt x="90115" y="219319"/>
                </a:lnTo>
                <a:lnTo>
                  <a:pt x="88061" y="218147"/>
                </a:lnTo>
                <a:lnTo>
                  <a:pt x="87451" y="217434"/>
                </a:lnTo>
                <a:lnTo>
                  <a:pt x="90703" y="222199"/>
                </a:lnTo>
                <a:close/>
              </a:path>
              <a:path w="340334" h="355561">
                <a:moveTo>
                  <a:pt x="76555" y="215582"/>
                </a:moveTo>
                <a:lnTo>
                  <a:pt x="77127" y="217195"/>
                </a:lnTo>
                <a:lnTo>
                  <a:pt x="77889" y="217017"/>
                </a:lnTo>
                <a:lnTo>
                  <a:pt x="81902" y="217563"/>
                </a:lnTo>
                <a:lnTo>
                  <a:pt x="84759" y="220421"/>
                </a:lnTo>
                <a:lnTo>
                  <a:pt x="86180" y="223484"/>
                </a:lnTo>
                <a:lnTo>
                  <a:pt x="87236" y="222465"/>
                </a:lnTo>
                <a:lnTo>
                  <a:pt x="86398" y="221272"/>
                </a:lnTo>
                <a:lnTo>
                  <a:pt x="83705" y="217881"/>
                </a:lnTo>
                <a:lnTo>
                  <a:pt x="79476" y="216674"/>
                </a:lnTo>
                <a:lnTo>
                  <a:pt x="81026" y="214833"/>
                </a:lnTo>
                <a:lnTo>
                  <a:pt x="76555" y="215582"/>
                </a:lnTo>
                <a:close/>
              </a:path>
              <a:path w="340334" h="355561">
                <a:moveTo>
                  <a:pt x="95567" y="23380"/>
                </a:moveTo>
                <a:lnTo>
                  <a:pt x="95554" y="25298"/>
                </a:lnTo>
                <a:lnTo>
                  <a:pt x="98348" y="25577"/>
                </a:lnTo>
                <a:lnTo>
                  <a:pt x="100977" y="27012"/>
                </a:lnTo>
                <a:lnTo>
                  <a:pt x="102603" y="28320"/>
                </a:lnTo>
                <a:lnTo>
                  <a:pt x="103657" y="25679"/>
                </a:lnTo>
                <a:lnTo>
                  <a:pt x="101701" y="25615"/>
                </a:lnTo>
                <a:lnTo>
                  <a:pt x="98539" y="24980"/>
                </a:lnTo>
                <a:lnTo>
                  <a:pt x="95719" y="24574"/>
                </a:lnTo>
                <a:lnTo>
                  <a:pt x="95567" y="23380"/>
                </a:lnTo>
                <a:close/>
              </a:path>
              <a:path w="340334" h="355561">
                <a:moveTo>
                  <a:pt x="37477" y="294576"/>
                </a:moveTo>
                <a:lnTo>
                  <a:pt x="41681" y="294449"/>
                </a:lnTo>
                <a:lnTo>
                  <a:pt x="42151" y="292938"/>
                </a:lnTo>
                <a:lnTo>
                  <a:pt x="49999" y="287972"/>
                </a:lnTo>
                <a:lnTo>
                  <a:pt x="49949" y="284695"/>
                </a:lnTo>
                <a:lnTo>
                  <a:pt x="46596" y="284581"/>
                </a:lnTo>
                <a:lnTo>
                  <a:pt x="45859" y="284048"/>
                </a:lnTo>
                <a:lnTo>
                  <a:pt x="48209" y="286981"/>
                </a:lnTo>
                <a:lnTo>
                  <a:pt x="49047" y="287870"/>
                </a:lnTo>
                <a:lnTo>
                  <a:pt x="45351" y="289369"/>
                </a:lnTo>
                <a:lnTo>
                  <a:pt x="41490" y="291541"/>
                </a:lnTo>
                <a:lnTo>
                  <a:pt x="37477" y="294576"/>
                </a:lnTo>
                <a:close/>
              </a:path>
              <a:path w="340334" h="355561">
                <a:moveTo>
                  <a:pt x="48209" y="286981"/>
                </a:moveTo>
                <a:lnTo>
                  <a:pt x="45859" y="284048"/>
                </a:lnTo>
                <a:lnTo>
                  <a:pt x="44564" y="281355"/>
                </a:lnTo>
                <a:lnTo>
                  <a:pt x="41706" y="279095"/>
                </a:lnTo>
                <a:lnTo>
                  <a:pt x="41287" y="277482"/>
                </a:lnTo>
                <a:lnTo>
                  <a:pt x="39255" y="274929"/>
                </a:lnTo>
                <a:lnTo>
                  <a:pt x="40005" y="277634"/>
                </a:lnTo>
                <a:lnTo>
                  <a:pt x="42938" y="281139"/>
                </a:lnTo>
                <a:lnTo>
                  <a:pt x="45059" y="284645"/>
                </a:lnTo>
                <a:lnTo>
                  <a:pt x="48209" y="286981"/>
                </a:lnTo>
                <a:close/>
              </a:path>
              <a:path w="340334" h="355561">
                <a:moveTo>
                  <a:pt x="35280" y="269671"/>
                </a:moveTo>
                <a:lnTo>
                  <a:pt x="32958" y="268274"/>
                </a:lnTo>
                <a:lnTo>
                  <a:pt x="34493" y="270421"/>
                </a:lnTo>
                <a:lnTo>
                  <a:pt x="34759" y="272999"/>
                </a:lnTo>
                <a:lnTo>
                  <a:pt x="35280" y="269671"/>
                </a:lnTo>
                <a:close/>
              </a:path>
              <a:path w="340334" h="355561">
                <a:moveTo>
                  <a:pt x="43586" y="64858"/>
                </a:moveTo>
                <a:lnTo>
                  <a:pt x="42151" y="67716"/>
                </a:lnTo>
                <a:lnTo>
                  <a:pt x="45250" y="65976"/>
                </a:lnTo>
                <a:lnTo>
                  <a:pt x="48031" y="65443"/>
                </a:lnTo>
                <a:lnTo>
                  <a:pt x="50723" y="65709"/>
                </a:lnTo>
                <a:lnTo>
                  <a:pt x="52095" y="66014"/>
                </a:lnTo>
                <a:lnTo>
                  <a:pt x="52412" y="62788"/>
                </a:lnTo>
                <a:lnTo>
                  <a:pt x="51879" y="62356"/>
                </a:lnTo>
                <a:lnTo>
                  <a:pt x="49288" y="64820"/>
                </a:lnTo>
                <a:lnTo>
                  <a:pt x="46710" y="64896"/>
                </a:lnTo>
                <a:lnTo>
                  <a:pt x="43764" y="66179"/>
                </a:lnTo>
                <a:lnTo>
                  <a:pt x="43586" y="64858"/>
                </a:lnTo>
                <a:close/>
              </a:path>
              <a:path w="340334" h="355561">
                <a:moveTo>
                  <a:pt x="52908" y="280339"/>
                </a:moveTo>
                <a:lnTo>
                  <a:pt x="52273" y="282955"/>
                </a:lnTo>
                <a:lnTo>
                  <a:pt x="52781" y="285686"/>
                </a:lnTo>
                <a:lnTo>
                  <a:pt x="57162" y="286257"/>
                </a:lnTo>
                <a:lnTo>
                  <a:pt x="53555" y="280644"/>
                </a:lnTo>
                <a:lnTo>
                  <a:pt x="52463" y="277660"/>
                </a:lnTo>
                <a:lnTo>
                  <a:pt x="51028" y="277787"/>
                </a:lnTo>
                <a:lnTo>
                  <a:pt x="52908" y="280339"/>
                </a:lnTo>
                <a:close/>
              </a:path>
              <a:path w="340334" h="355561">
                <a:moveTo>
                  <a:pt x="47675" y="277901"/>
                </a:moveTo>
                <a:lnTo>
                  <a:pt x="47447" y="275018"/>
                </a:lnTo>
                <a:lnTo>
                  <a:pt x="48348" y="272351"/>
                </a:lnTo>
                <a:lnTo>
                  <a:pt x="49568" y="275196"/>
                </a:lnTo>
                <a:lnTo>
                  <a:pt x="51028" y="277787"/>
                </a:lnTo>
                <a:lnTo>
                  <a:pt x="52463" y="277660"/>
                </a:lnTo>
                <a:lnTo>
                  <a:pt x="49771" y="273824"/>
                </a:lnTo>
                <a:lnTo>
                  <a:pt x="49174" y="270687"/>
                </a:lnTo>
                <a:lnTo>
                  <a:pt x="47117" y="273850"/>
                </a:lnTo>
                <a:lnTo>
                  <a:pt x="47675" y="277901"/>
                </a:lnTo>
                <a:close/>
              </a:path>
              <a:path w="340334" h="355561">
                <a:moveTo>
                  <a:pt x="43154" y="268312"/>
                </a:moveTo>
                <a:lnTo>
                  <a:pt x="43764" y="268681"/>
                </a:lnTo>
                <a:lnTo>
                  <a:pt x="46240" y="271271"/>
                </a:lnTo>
                <a:lnTo>
                  <a:pt x="47117" y="273850"/>
                </a:lnTo>
                <a:lnTo>
                  <a:pt x="49174" y="270687"/>
                </a:lnTo>
                <a:lnTo>
                  <a:pt x="46621" y="270598"/>
                </a:lnTo>
                <a:lnTo>
                  <a:pt x="45339" y="267347"/>
                </a:lnTo>
                <a:lnTo>
                  <a:pt x="43154" y="268312"/>
                </a:lnTo>
                <a:close/>
              </a:path>
              <a:path w="340334" h="355561">
                <a:moveTo>
                  <a:pt x="38404" y="259753"/>
                </a:moveTo>
                <a:lnTo>
                  <a:pt x="38874" y="263880"/>
                </a:lnTo>
                <a:lnTo>
                  <a:pt x="40132" y="262534"/>
                </a:lnTo>
                <a:lnTo>
                  <a:pt x="41732" y="265099"/>
                </a:lnTo>
                <a:lnTo>
                  <a:pt x="43154" y="268312"/>
                </a:lnTo>
                <a:lnTo>
                  <a:pt x="45339" y="267347"/>
                </a:lnTo>
                <a:lnTo>
                  <a:pt x="42748" y="265734"/>
                </a:lnTo>
                <a:lnTo>
                  <a:pt x="41414" y="262902"/>
                </a:lnTo>
                <a:lnTo>
                  <a:pt x="41198" y="260210"/>
                </a:lnTo>
                <a:lnTo>
                  <a:pt x="38404" y="259753"/>
                </a:lnTo>
                <a:close/>
              </a:path>
              <a:path w="340334" h="355561">
                <a:moveTo>
                  <a:pt x="36131" y="257352"/>
                </a:moveTo>
                <a:lnTo>
                  <a:pt x="36690" y="256247"/>
                </a:lnTo>
                <a:lnTo>
                  <a:pt x="37338" y="260578"/>
                </a:lnTo>
                <a:lnTo>
                  <a:pt x="38874" y="263880"/>
                </a:lnTo>
                <a:lnTo>
                  <a:pt x="38404" y="259753"/>
                </a:lnTo>
                <a:lnTo>
                  <a:pt x="37439" y="257695"/>
                </a:lnTo>
                <a:lnTo>
                  <a:pt x="37223" y="254990"/>
                </a:lnTo>
                <a:lnTo>
                  <a:pt x="36131" y="257352"/>
                </a:lnTo>
                <a:close/>
              </a:path>
              <a:path w="340334" h="355561">
                <a:moveTo>
                  <a:pt x="34899" y="258673"/>
                </a:moveTo>
                <a:lnTo>
                  <a:pt x="35122" y="260872"/>
                </a:lnTo>
                <a:lnTo>
                  <a:pt x="36131" y="257352"/>
                </a:lnTo>
                <a:lnTo>
                  <a:pt x="37223" y="254990"/>
                </a:lnTo>
                <a:lnTo>
                  <a:pt x="34429" y="254546"/>
                </a:lnTo>
                <a:lnTo>
                  <a:pt x="33743" y="254647"/>
                </a:lnTo>
                <a:lnTo>
                  <a:pt x="34899" y="258673"/>
                </a:lnTo>
                <a:close/>
              </a:path>
              <a:path w="340334" h="355561">
                <a:moveTo>
                  <a:pt x="33451" y="252488"/>
                </a:moveTo>
                <a:lnTo>
                  <a:pt x="32308" y="251650"/>
                </a:lnTo>
                <a:lnTo>
                  <a:pt x="33743" y="254647"/>
                </a:lnTo>
                <a:lnTo>
                  <a:pt x="34429" y="254546"/>
                </a:lnTo>
                <a:lnTo>
                  <a:pt x="33451" y="252488"/>
                </a:lnTo>
                <a:close/>
              </a:path>
              <a:path w="340334" h="355561">
                <a:moveTo>
                  <a:pt x="31330" y="252412"/>
                </a:moveTo>
                <a:lnTo>
                  <a:pt x="31788" y="251244"/>
                </a:lnTo>
                <a:lnTo>
                  <a:pt x="25910" y="240032"/>
                </a:lnTo>
                <a:lnTo>
                  <a:pt x="20917" y="228328"/>
                </a:lnTo>
                <a:lnTo>
                  <a:pt x="17805" y="219354"/>
                </a:lnTo>
                <a:lnTo>
                  <a:pt x="21449" y="232365"/>
                </a:lnTo>
                <a:lnTo>
                  <a:pt x="26720" y="243925"/>
                </a:lnTo>
                <a:lnTo>
                  <a:pt x="31330" y="252412"/>
                </a:lnTo>
                <a:close/>
              </a:path>
              <a:path w="340334" h="355561">
                <a:moveTo>
                  <a:pt x="17513" y="218452"/>
                </a:moveTo>
                <a:lnTo>
                  <a:pt x="15430" y="221233"/>
                </a:lnTo>
                <a:lnTo>
                  <a:pt x="15925" y="221741"/>
                </a:lnTo>
                <a:lnTo>
                  <a:pt x="17081" y="220332"/>
                </a:lnTo>
                <a:lnTo>
                  <a:pt x="21449" y="232365"/>
                </a:lnTo>
                <a:lnTo>
                  <a:pt x="17805" y="219354"/>
                </a:lnTo>
                <a:lnTo>
                  <a:pt x="18376" y="216750"/>
                </a:lnTo>
                <a:lnTo>
                  <a:pt x="17094" y="213410"/>
                </a:lnTo>
                <a:lnTo>
                  <a:pt x="16662" y="215861"/>
                </a:lnTo>
                <a:lnTo>
                  <a:pt x="17513" y="218452"/>
                </a:lnTo>
                <a:close/>
              </a:path>
              <a:path w="340334" h="355561">
                <a:moveTo>
                  <a:pt x="52095" y="66014"/>
                </a:moveTo>
                <a:lnTo>
                  <a:pt x="50723" y="65709"/>
                </a:lnTo>
                <a:lnTo>
                  <a:pt x="48133" y="67246"/>
                </a:lnTo>
                <a:lnTo>
                  <a:pt x="46418" y="70802"/>
                </a:lnTo>
                <a:lnTo>
                  <a:pt x="48018" y="71170"/>
                </a:lnTo>
                <a:lnTo>
                  <a:pt x="47802" y="68338"/>
                </a:lnTo>
                <a:lnTo>
                  <a:pt x="49542" y="66878"/>
                </a:lnTo>
                <a:lnTo>
                  <a:pt x="52095" y="66014"/>
                </a:lnTo>
                <a:close/>
              </a:path>
              <a:path w="340334" h="355561">
                <a:moveTo>
                  <a:pt x="46774" y="276694"/>
                </a:moveTo>
                <a:lnTo>
                  <a:pt x="43980" y="277456"/>
                </a:lnTo>
                <a:lnTo>
                  <a:pt x="45732" y="278028"/>
                </a:lnTo>
                <a:lnTo>
                  <a:pt x="48425" y="280758"/>
                </a:lnTo>
                <a:lnTo>
                  <a:pt x="47675" y="277901"/>
                </a:lnTo>
                <a:lnTo>
                  <a:pt x="47117" y="273850"/>
                </a:lnTo>
                <a:lnTo>
                  <a:pt x="46774" y="276694"/>
                </a:lnTo>
                <a:close/>
              </a:path>
              <a:path w="340334" h="355561">
                <a:moveTo>
                  <a:pt x="43980" y="277456"/>
                </a:moveTo>
                <a:lnTo>
                  <a:pt x="41287" y="277482"/>
                </a:lnTo>
                <a:lnTo>
                  <a:pt x="41706" y="279095"/>
                </a:lnTo>
                <a:lnTo>
                  <a:pt x="45732" y="278028"/>
                </a:lnTo>
                <a:lnTo>
                  <a:pt x="43980" y="277456"/>
                </a:lnTo>
                <a:close/>
              </a:path>
              <a:path w="340334" h="355561">
                <a:moveTo>
                  <a:pt x="34861" y="68694"/>
                </a:moveTo>
                <a:lnTo>
                  <a:pt x="33896" y="68249"/>
                </a:lnTo>
                <a:lnTo>
                  <a:pt x="34201" y="70256"/>
                </a:lnTo>
                <a:lnTo>
                  <a:pt x="35521" y="73012"/>
                </a:lnTo>
                <a:lnTo>
                  <a:pt x="35661" y="70180"/>
                </a:lnTo>
                <a:lnTo>
                  <a:pt x="37049" y="68026"/>
                </a:lnTo>
                <a:lnTo>
                  <a:pt x="34861" y="68694"/>
                </a:lnTo>
                <a:close/>
              </a:path>
              <a:path w="340334" h="355561">
                <a:moveTo>
                  <a:pt x="33896" y="68249"/>
                </a:moveTo>
                <a:lnTo>
                  <a:pt x="33387" y="72824"/>
                </a:lnTo>
                <a:lnTo>
                  <a:pt x="34201" y="70256"/>
                </a:lnTo>
                <a:lnTo>
                  <a:pt x="33896" y="68249"/>
                </a:lnTo>
                <a:close/>
              </a:path>
              <a:path w="340334" h="355561">
                <a:moveTo>
                  <a:pt x="35703" y="75999"/>
                </a:moveTo>
                <a:lnTo>
                  <a:pt x="36182" y="73659"/>
                </a:lnTo>
                <a:lnTo>
                  <a:pt x="35788" y="71081"/>
                </a:lnTo>
                <a:lnTo>
                  <a:pt x="35661" y="70180"/>
                </a:lnTo>
                <a:lnTo>
                  <a:pt x="35521" y="73012"/>
                </a:lnTo>
                <a:lnTo>
                  <a:pt x="35140" y="76009"/>
                </a:lnTo>
                <a:lnTo>
                  <a:pt x="35703" y="75999"/>
                </a:lnTo>
                <a:close/>
              </a:path>
              <a:path w="340334" h="355561">
                <a:moveTo>
                  <a:pt x="31153" y="82816"/>
                </a:moveTo>
                <a:lnTo>
                  <a:pt x="30378" y="79692"/>
                </a:lnTo>
                <a:lnTo>
                  <a:pt x="30010" y="84658"/>
                </a:lnTo>
                <a:lnTo>
                  <a:pt x="32512" y="82994"/>
                </a:lnTo>
                <a:lnTo>
                  <a:pt x="34112" y="82334"/>
                </a:lnTo>
                <a:lnTo>
                  <a:pt x="31153" y="82816"/>
                </a:lnTo>
                <a:close/>
              </a:path>
              <a:path w="340334" h="355561">
                <a:moveTo>
                  <a:pt x="30010" y="84658"/>
                </a:moveTo>
                <a:lnTo>
                  <a:pt x="28981" y="84493"/>
                </a:lnTo>
                <a:lnTo>
                  <a:pt x="22796" y="95527"/>
                </a:lnTo>
                <a:lnTo>
                  <a:pt x="17443" y="107073"/>
                </a:lnTo>
                <a:lnTo>
                  <a:pt x="14554" y="117487"/>
                </a:lnTo>
                <a:lnTo>
                  <a:pt x="19162" y="105551"/>
                </a:lnTo>
                <a:lnTo>
                  <a:pt x="24651" y="94085"/>
                </a:lnTo>
                <a:lnTo>
                  <a:pt x="30010" y="84658"/>
                </a:lnTo>
                <a:close/>
              </a:path>
              <a:path w="340334" h="355561">
                <a:moveTo>
                  <a:pt x="36474" y="265112"/>
                </a:moveTo>
                <a:lnTo>
                  <a:pt x="35175" y="261390"/>
                </a:lnTo>
                <a:lnTo>
                  <a:pt x="35356" y="263182"/>
                </a:lnTo>
                <a:lnTo>
                  <a:pt x="34076" y="262692"/>
                </a:lnTo>
                <a:lnTo>
                  <a:pt x="36474" y="265112"/>
                </a:lnTo>
                <a:close/>
              </a:path>
              <a:path w="340334" h="355561">
                <a:moveTo>
                  <a:pt x="23509" y="245919"/>
                </a:moveTo>
                <a:lnTo>
                  <a:pt x="29349" y="256692"/>
                </a:lnTo>
                <a:lnTo>
                  <a:pt x="32486" y="259892"/>
                </a:lnTo>
                <a:lnTo>
                  <a:pt x="31762" y="257276"/>
                </a:lnTo>
                <a:lnTo>
                  <a:pt x="31521" y="254685"/>
                </a:lnTo>
                <a:lnTo>
                  <a:pt x="30937" y="256692"/>
                </a:lnTo>
                <a:lnTo>
                  <a:pt x="29654" y="256984"/>
                </a:lnTo>
                <a:lnTo>
                  <a:pt x="23509" y="245919"/>
                </a:lnTo>
                <a:close/>
              </a:path>
              <a:path w="340334" h="355561">
                <a:moveTo>
                  <a:pt x="37504" y="67318"/>
                </a:moveTo>
                <a:lnTo>
                  <a:pt x="37846" y="66789"/>
                </a:lnTo>
                <a:lnTo>
                  <a:pt x="38468" y="64185"/>
                </a:lnTo>
                <a:lnTo>
                  <a:pt x="39395" y="66890"/>
                </a:lnTo>
                <a:lnTo>
                  <a:pt x="39522" y="69926"/>
                </a:lnTo>
                <a:lnTo>
                  <a:pt x="38061" y="72872"/>
                </a:lnTo>
                <a:lnTo>
                  <a:pt x="41097" y="71145"/>
                </a:lnTo>
                <a:lnTo>
                  <a:pt x="40220" y="70865"/>
                </a:lnTo>
                <a:lnTo>
                  <a:pt x="39725" y="65468"/>
                </a:lnTo>
                <a:lnTo>
                  <a:pt x="38938" y="63563"/>
                </a:lnTo>
                <a:lnTo>
                  <a:pt x="37973" y="63106"/>
                </a:lnTo>
                <a:lnTo>
                  <a:pt x="37504" y="67318"/>
                </a:lnTo>
                <a:close/>
              </a:path>
              <a:path w="340334" h="355561">
                <a:moveTo>
                  <a:pt x="38938" y="63563"/>
                </a:moveTo>
                <a:lnTo>
                  <a:pt x="39725" y="65468"/>
                </a:lnTo>
                <a:lnTo>
                  <a:pt x="39916" y="64909"/>
                </a:lnTo>
                <a:lnTo>
                  <a:pt x="41182" y="62870"/>
                </a:lnTo>
                <a:lnTo>
                  <a:pt x="38938" y="63563"/>
                </a:lnTo>
                <a:close/>
              </a:path>
              <a:path w="340334" h="355561">
                <a:moveTo>
                  <a:pt x="39105" y="266096"/>
                </a:moveTo>
                <a:lnTo>
                  <a:pt x="39052" y="266280"/>
                </a:lnTo>
                <a:lnTo>
                  <a:pt x="39210" y="268337"/>
                </a:lnTo>
                <a:lnTo>
                  <a:pt x="39344" y="268389"/>
                </a:lnTo>
                <a:lnTo>
                  <a:pt x="39105" y="266096"/>
                </a:lnTo>
                <a:close/>
              </a:path>
              <a:path w="340334" h="355561">
                <a:moveTo>
                  <a:pt x="29636" y="263437"/>
                </a:moveTo>
                <a:lnTo>
                  <a:pt x="30416" y="264629"/>
                </a:lnTo>
                <a:lnTo>
                  <a:pt x="32169" y="267169"/>
                </a:lnTo>
                <a:lnTo>
                  <a:pt x="32778" y="268022"/>
                </a:lnTo>
                <a:lnTo>
                  <a:pt x="35471" y="267474"/>
                </a:lnTo>
                <a:lnTo>
                  <a:pt x="39281" y="269252"/>
                </a:lnTo>
                <a:lnTo>
                  <a:pt x="39210" y="268337"/>
                </a:lnTo>
                <a:lnTo>
                  <a:pt x="35140" y="266776"/>
                </a:lnTo>
                <a:lnTo>
                  <a:pt x="32321" y="265328"/>
                </a:lnTo>
                <a:lnTo>
                  <a:pt x="31711" y="264794"/>
                </a:lnTo>
                <a:lnTo>
                  <a:pt x="29636" y="263437"/>
                </a:lnTo>
                <a:close/>
              </a:path>
              <a:path w="340334" h="355561">
                <a:moveTo>
                  <a:pt x="38150" y="75247"/>
                </a:moveTo>
                <a:lnTo>
                  <a:pt x="36601" y="75983"/>
                </a:lnTo>
                <a:lnTo>
                  <a:pt x="37998" y="75958"/>
                </a:lnTo>
                <a:lnTo>
                  <a:pt x="40538" y="75742"/>
                </a:lnTo>
                <a:lnTo>
                  <a:pt x="41021" y="75082"/>
                </a:lnTo>
                <a:lnTo>
                  <a:pt x="38150" y="75247"/>
                </a:lnTo>
                <a:close/>
              </a:path>
              <a:path w="340334" h="355561">
                <a:moveTo>
                  <a:pt x="94442" y="20691"/>
                </a:moveTo>
                <a:lnTo>
                  <a:pt x="91986" y="21221"/>
                </a:lnTo>
                <a:lnTo>
                  <a:pt x="91236" y="19392"/>
                </a:lnTo>
                <a:lnTo>
                  <a:pt x="90563" y="24485"/>
                </a:lnTo>
                <a:lnTo>
                  <a:pt x="88303" y="27241"/>
                </a:lnTo>
                <a:lnTo>
                  <a:pt x="91147" y="28054"/>
                </a:lnTo>
                <a:lnTo>
                  <a:pt x="89979" y="27317"/>
                </a:lnTo>
                <a:lnTo>
                  <a:pt x="91211" y="24663"/>
                </a:lnTo>
                <a:lnTo>
                  <a:pt x="91592" y="23228"/>
                </a:lnTo>
                <a:lnTo>
                  <a:pt x="94442" y="20691"/>
                </a:lnTo>
                <a:close/>
              </a:path>
              <a:path w="340334" h="355561">
                <a:moveTo>
                  <a:pt x="91236" y="19392"/>
                </a:moveTo>
                <a:lnTo>
                  <a:pt x="88993" y="22900"/>
                </a:lnTo>
                <a:lnTo>
                  <a:pt x="90144" y="21945"/>
                </a:lnTo>
                <a:lnTo>
                  <a:pt x="90563" y="24485"/>
                </a:lnTo>
                <a:lnTo>
                  <a:pt x="91236" y="19392"/>
                </a:lnTo>
                <a:close/>
              </a:path>
              <a:path w="340334" h="355561">
                <a:moveTo>
                  <a:pt x="53835" y="55498"/>
                </a:moveTo>
                <a:lnTo>
                  <a:pt x="56959" y="55156"/>
                </a:lnTo>
                <a:lnTo>
                  <a:pt x="56908" y="54495"/>
                </a:lnTo>
                <a:lnTo>
                  <a:pt x="66332" y="45974"/>
                </a:lnTo>
                <a:lnTo>
                  <a:pt x="76410" y="38208"/>
                </a:lnTo>
                <a:lnTo>
                  <a:pt x="84810" y="32626"/>
                </a:lnTo>
                <a:lnTo>
                  <a:pt x="86512" y="33362"/>
                </a:lnTo>
                <a:lnTo>
                  <a:pt x="90474" y="32154"/>
                </a:lnTo>
                <a:lnTo>
                  <a:pt x="94348" y="30772"/>
                </a:lnTo>
                <a:lnTo>
                  <a:pt x="95758" y="28397"/>
                </a:lnTo>
                <a:lnTo>
                  <a:pt x="92938" y="27889"/>
                </a:lnTo>
                <a:lnTo>
                  <a:pt x="93916" y="29095"/>
                </a:lnTo>
                <a:lnTo>
                  <a:pt x="91338" y="30657"/>
                </a:lnTo>
                <a:lnTo>
                  <a:pt x="88671" y="32384"/>
                </a:lnTo>
                <a:lnTo>
                  <a:pt x="85445" y="32219"/>
                </a:lnTo>
                <a:lnTo>
                  <a:pt x="83807" y="32080"/>
                </a:lnTo>
                <a:lnTo>
                  <a:pt x="73287" y="39255"/>
                </a:lnTo>
                <a:lnTo>
                  <a:pt x="63366" y="47212"/>
                </a:lnTo>
                <a:lnTo>
                  <a:pt x="55473" y="54533"/>
                </a:lnTo>
                <a:lnTo>
                  <a:pt x="53835" y="55498"/>
                </a:lnTo>
                <a:close/>
              </a:path>
              <a:path w="340334" h="355561">
                <a:moveTo>
                  <a:pt x="57111" y="57835"/>
                </a:moveTo>
                <a:lnTo>
                  <a:pt x="60261" y="55740"/>
                </a:lnTo>
                <a:lnTo>
                  <a:pt x="59994" y="55016"/>
                </a:lnTo>
                <a:lnTo>
                  <a:pt x="69519" y="46614"/>
                </a:lnTo>
                <a:lnTo>
                  <a:pt x="79696" y="38980"/>
                </a:lnTo>
                <a:lnTo>
                  <a:pt x="90474" y="32154"/>
                </a:lnTo>
                <a:lnTo>
                  <a:pt x="86512" y="33362"/>
                </a:lnTo>
                <a:lnTo>
                  <a:pt x="75919" y="40447"/>
                </a:lnTo>
                <a:lnTo>
                  <a:pt x="65936" y="48322"/>
                </a:lnTo>
                <a:lnTo>
                  <a:pt x="58864" y="54736"/>
                </a:lnTo>
                <a:lnTo>
                  <a:pt x="57111" y="57835"/>
                </a:lnTo>
                <a:close/>
              </a:path>
              <a:path w="340334" h="355561">
                <a:moveTo>
                  <a:pt x="94755" y="20384"/>
                </a:moveTo>
                <a:lnTo>
                  <a:pt x="96989" y="18008"/>
                </a:lnTo>
                <a:lnTo>
                  <a:pt x="97256" y="21501"/>
                </a:lnTo>
                <a:lnTo>
                  <a:pt x="97586" y="20167"/>
                </a:lnTo>
                <a:lnTo>
                  <a:pt x="100356" y="17916"/>
                </a:lnTo>
                <a:lnTo>
                  <a:pt x="97929" y="18440"/>
                </a:lnTo>
                <a:lnTo>
                  <a:pt x="97180" y="16611"/>
                </a:lnTo>
                <a:lnTo>
                  <a:pt x="94755" y="20384"/>
                </a:lnTo>
                <a:close/>
              </a:path>
              <a:path w="340334" h="355561">
                <a:moveTo>
                  <a:pt x="96812" y="20561"/>
                </a:moveTo>
                <a:lnTo>
                  <a:pt x="95567" y="23380"/>
                </a:lnTo>
                <a:lnTo>
                  <a:pt x="95719" y="24574"/>
                </a:lnTo>
                <a:lnTo>
                  <a:pt x="97256" y="21501"/>
                </a:lnTo>
                <a:lnTo>
                  <a:pt x="96989" y="18008"/>
                </a:lnTo>
                <a:lnTo>
                  <a:pt x="96812" y="20561"/>
                </a:lnTo>
                <a:close/>
              </a:path>
              <a:path w="340334" h="355561">
                <a:moveTo>
                  <a:pt x="96748" y="153962"/>
                </a:moveTo>
                <a:lnTo>
                  <a:pt x="91871" y="151129"/>
                </a:lnTo>
                <a:lnTo>
                  <a:pt x="96088" y="154368"/>
                </a:lnTo>
                <a:lnTo>
                  <a:pt x="98806" y="156654"/>
                </a:lnTo>
                <a:lnTo>
                  <a:pt x="99517" y="156400"/>
                </a:lnTo>
                <a:lnTo>
                  <a:pt x="96748" y="153962"/>
                </a:lnTo>
                <a:close/>
              </a:path>
              <a:path w="340334" h="355561">
                <a:moveTo>
                  <a:pt x="117436" y="17094"/>
                </a:moveTo>
                <a:lnTo>
                  <a:pt x="127237" y="13059"/>
                </a:lnTo>
                <a:lnTo>
                  <a:pt x="116027" y="16548"/>
                </a:lnTo>
                <a:lnTo>
                  <a:pt x="112852" y="16382"/>
                </a:lnTo>
                <a:lnTo>
                  <a:pt x="114249" y="14808"/>
                </a:lnTo>
                <a:lnTo>
                  <a:pt x="115100" y="12915"/>
                </a:lnTo>
                <a:lnTo>
                  <a:pt x="114960" y="8280"/>
                </a:lnTo>
                <a:lnTo>
                  <a:pt x="112369" y="12318"/>
                </a:lnTo>
                <a:lnTo>
                  <a:pt x="114935" y="9448"/>
                </a:lnTo>
                <a:lnTo>
                  <a:pt x="114630" y="12026"/>
                </a:lnTo>
                <a:lnTo>
                  <a:pt x="113626" y="14630"/>
                </a:lnTo>
                <a:lnTo>
                  <a:pt x="110744" y="17043"/>
                </a:lnTo>
                <a:lnTo>
                  <a:pt x="113614" y="16878"/>
                </a:lnTo>
                <a:lnTo>
                  <a:pt x="116509" y="17424"/>
                </a:lnTo>
                <a:lnTo>
                  <a:pt x="117436" y="17094"/>
                </a:lnTo>
                <a:close/>
              </a:path>
              <a:path w="340334" h="355561">
                <a:moveTo>
                  <a:pt x="114935" y="9448"/>
                </a:moveTo>
                <a:lnTo>
                  <a:pt x="112369" y="12318"/>
                </a:lnTo>
                <a:lnTo>
                  <a:pt x="109766" y="12890"/>
                </a:lnTo>
                <a:lnTo>
                  <a:pt x="109029" y="11048"/>
                </a:lnTo>
                <a:lnTo>
                  <a:pt x="108648" y="12712"/>
                </a:lnTo>
                <a:lnTo>
                  <a:pt x="108572" y="15341"/>
                </a:lnTo>
                <a:lnTo>
                  <a:pt x="108978" y="16281"/>
                </a:lnTo>
                <a:lnTo>
                  <a:pt x="109359" y="15036"/>
                </a:lnTo>
                <a:lnTo>
                  <a:pt x="112115" y="13004"/>
                </a:lnTo>
                <a:lnTo>
                  <a:pt x="114935" y="9448"/>
                </a:lnTo>
                <a:close/>
              </a:path>
              <a:path w="340334" h="355561">
                <a:moveTo>
                  <a:pt x="125450" y="263143"/>
                </a:moveTo>
                <a:lnTo>
                  <a:pt x="117861" y="258989"/>
                </a:lnTo>
                <a:lnTo>
                  <a:pt x="116471" y="258229"/>
                </a:lnTo>
                <a:lnTo>
                  <a:pt x="116165" y="257030"/>
                </a:lnTo>
                <a:lnTo>
                  <a:pt x="115037" y="255390"/>
                </a:lnTo>
                <a:lnTo>
                  <a:pt x="114084" y="253314"/>
                </a:lnTo>
                <a:lnTo>
                  <a:pt x="113360" y="252361"/>
                </a:lnTo>
                <a:lnTo>
                  <a:pt x="113728" y="256959"/>
                </a:lnTo>
                <a:lnTo>
                  <a:pt x="115726" y="258113"/>
                </a:lnTo>
                <a:lnTo>
                  <a:pt x="115366" y="256108"/>
                </a:lnTo>
                <a:lnTo>
                  <a:pt x="115726" y="258113"/>
                </a:lnTo>
                <a:lnTo>
                  <a:pt x="118478" y="259702"/>
                </a:lnTo>
                <a:lnTo>
                  <a:pt x="125450" y="263143"/>
                </a:lnTo>
                <a:close/>
              </a:path>
              <a:path w="340334" h="355561">
                <a:moveTo>
                  <a:pt x="116165" y="257030"/>
                </a:moveTo>
                <a:lnTo>
                  <a:pt x="113525" y="246710"/>
                </a:lnTo>
                <a:lnTo>
                  <a:pt x="110822" y="242391"/>
                </a:lnTo>
                <a:lnTo>
                  <a:pt x="112890" y="246938"/>
                </a:lnTo>
                <a:lnTo>
                  <a:pt x="115037" y="255390"/>
                </a:lnTo>
                <a:lnTo>
                  <a:pt x="116165" y="257030"/>
                </a:lnTo>
                <a:close/>
              </a:path>
              <a:path w="340334" h="355561">
                <a:moveTo>
                  <a:pt x="102917" y="228024"/>
                </a:moveTo>
                <a:lnTo>
                  <a:pt x="96856" y="222370"/>
                </a:lnTo>
                <a:lnTo>
                  <a:pt x="97320" y="223418"/>
                </a:lnTo>
                <a:lnTo>
                  <a:pt x="102615" y="228690"/>
                </a:lnTo>
                <a:lnTo>
                  <a:pt x="110822" y="242391"/>
                </a:lnTo>
                <a:lnTo>
                  <a:pt x="113499" y="246722"/>
                </a:lnTo>
                <a:lnTo>
                  <a:pt x="102917" y="228024"/>
                </a:lnTo>
                <a:close/>
              </a:path>
              <a:path w="340334" h="355561">
                <a:moveTo>
                  <a:pt x="88099" y="216915"/>
                </a:moveTo>
                <a:lnTo>
                  <a:pt x="88078" y="217596"/>
                </a:lnTo>
                <a:lnTo>
                  <a:pt x="90115" y="219319"/>
                </a:lnTo>
                <a:lnTo>
                  <a:pt x="96012" y="222681"/>
                </a:lnTo>
                <a:lnTo>
                  <a:pt x="97320" y="223418"/>
                </a:lnTo>
                <a:lnTo>
                  <a:pt x="96856" y="222370"/>
                </a:lnTo>
                <a:lnTo>
                  <a:pt x="96278" y="222097"/>
                </a:lnTo>
                <a:lnTo>
                  <a:pt x="92379" y="219875"/>
                </a:lnTo>
                <a:lnTo>
                  <a:pt x="89420" y="217944"/>
                </a:lnTo>
                <a:lnTo>
                  <a:pt x="88099" y="216915"/>
                </a:lnTo>
                <a:close/>
              </a:path>
              <a:path w="340334" h="355561">
                <a:moveTo>
                  <a:pt x="92925" y="217309"/>
                </a:moveTo>
                <a:lnTo>
                  <a:pt x="88099" y="216915"/>
                </a:lnTo>
                <a:lnTo>
                  <a:pt x="89420" y="217944"/>
                </a:lnTo>
                <a:lnTo>
                  <a:pt x="92379" y="219875"/>
                </a:lnTo>
                <a:lnTo>
                  <a:pt x="89344" y="217881"/>
                </a:lnTo>
                <a:lnTo>
                  <a:pt x="89179" y="217754"/>
                </a:lnTo>
                <a:lnTo>
                  <a:pt x="92925" y="217309"/>
                </a:lnTo>
                <a:close/>
              </a:path>
              <a:path w="340334" h="355561">
                <a:moveTo>
                  <a:pt x="162483" y="227418"/>
                </a:moveTo>
                <a:lnTo>
                  <a:pt x="156997" y="230911"/>
                </a:lnTo>
                <a:lnTo>
                  <a:pt x="158610" y="235191"/>
                </a:lnTo>
                <a:lnTo>
                  <a:pt x="164932" y="234313"/>
                </a:lnTo>
                <a:lnTo>
                  <a:pt x="163779" y="233527"/>
                </a:lnTo>
                <a:lnTo>
                  <a:pt x="161175" y="232177"/>
                </a:lnTo>
                <a:lnTo>
                  <a:pt x="162217" y="233286"/>
                </a:lnTo>
                <a:lnTo>
                  <a:pt x="161810" y="234137"/>
                </a:lnTo>
                <a:lnTo>
                  <a:pt x="159677" y="230581"/>
                </a:lnTo>
                <a:lnTo>
                  <a:pt x="162483" y="227418"/>
                </a:lnTo>
                <a:close/>
              </a:path>
              <a:path w="340334" h="355561">
                <a:moveTo>
                  <a:pt x="160210" y="328904"/>
                </a:moveTo>
                <a:lnTo>
                  <a:pt x="157721" y="325399"/>
                </a:lnTo>
                <a:lnTo>
                  <a:pt x="158254" y="328523"/>
                </a:lnTo>
                <a:lnTo>
                  <a:pt x="158432" y="329272"/>
                </a:lnTo>
                <a:lnTo>
                  <a:pt x="160794" y="332752"/>
                </a:lnTo>
                <a:lnTo>
                  <a:pt x="161696" y="331558"/>
                </a:lnTo>
                <a:lnTo>
                  <a:pt x="160210" y="328904"/>
                </a:lnTo>
                <a:close/>
              </a:path>
              <a:path w="340334" h="355561">
                <a:moveTo>
                  <a:pt x="144589" y="329095"/>
                </a:moveTo>
                <a:lnTo>
                  <a:pt x="146913" y="326466"/>
                </a:lnTo>
                <a:lnTo>
                  <a:pt x="149758" y="325640"/>
                </a:lnTo>
                <a:lnTo>
                  <a:pt x="153746" y="325666"/>
                </a:lnTo>
                <a:lnTo>
                  <a:pt x="158254" y="328523"/>
                </a:lnTo>
                <a:lnTo>
                  <a:pt x="156337" y="325272"/>
                </a:lnTo>
                <a:lnTo>
                  <a:pt x="158254" y="328523"/>
                </a:lnTo>
                <a:lnTo>
                  <a:pt x="157721" y="325399"/>
                </a:lnTo>
                <a:lnTo>
                  <a:pt x="155477" y="324625"/>
                </a:lnTo>
                <a:lnTo>
                  <a:pt x="154444" y="324269"/>
                </a:lnTo>
                <a:lnTo>
                  <a:pt x="147586" y="324307"/>
                </a:lnTo>
                <a:lnTo>
                  <a:pt x="144589" y="329095"/>
                </a:lnTo>
                <a:close/>
              </a:path>
              <a:path w="340334" h="355561">
                <a:moveTo>
                  <a:pt x="144589" y="329095"/>
                </a:moveTo>
                <a:lnTo>
                  <a:pt x="147586" y="324307"/>
                </a:lnTo>
                <a:lnTo>
                  <a:pt x="144386" y="326123"/>
                </a:lnTo>
                <a:lnTo>
                  <a:pt x="143840" y="330009"/>
                </a:lnTo>
                <a:lnTo>
                  <a:pt x="146748" y="330466"/>
                </a:lnTo>
                <a:lnTo>
                  <a:pt x="148869" y="329704"/>
                </a:lnTo>
                <a:lnTo>
                  <a:pt x="144589" y="329095"/>
                </a:lnTo>
                <a:close/>
              </a:path>
              <a:path w="340334" h="355561">
                <a:moveTo>
                  <a:pt x="171335" y="12915"/>
                </a:moveTo>
                <a:lnTo>
                  <a:pt x="169989" y="11023"/>
                </a:lnTo>
                <a:lnTo>
                  <a:pt x="167119" y="10464"/>
                </a:lnTo>
                <a:lnTo>
                  <a:pt x="163855" y="10375"/>
                </a:lnTo>
                <a:lnTo>
                  <a:pt x="161493" y="7619"/>
                </a:lnTo>
                <a:lnTo>
                  <a:pt x="160426" y="7670"/>
                </a:lnTo>
                <a:lnTo>
                  <a:pt x="163004" y="10274"/>
                </a:lnTo>
                <a:lnTo>
                  <a:pt x="164401" y="12915"/>
                </a:lnTo>
                <a:lnTo>
                  <a:pt x="168719" y="11468"/>
                </a:lnTo>
                <a:lnTo>
                  <a:pt x="171335" y="12915"/>
                </a:lnTo>
                <a:close/>
              </a:path>
              <a:path w="340334" h="355561">
                <a:moveTo>
                  <a:pt x="161810" y="282765"/>
                </a:moveTo>
                <a:lnTo>
                  <a:pt x="161963" y="284416"/>
                </a:lnTo>
                <a:lnTo>
                  <a:pt x="162458" y="279184"/>
                </a:lnTo>
                <a:lnTo>
                  <a:pt x="164553" y="276034"/>
                </a:lnTo>
                <a:lnTo>
                  <a:pt x="163753" y="276034"/>
                </a:lnTo>
                <a:lnTo>
                  <a:pt x="161810" y="279133"/>
                </a:lnTo>
                <a:lnTo>
                  <a:pt x="161810" y="282765"/>
                </a:lnTo>
                <a:close/>
              </a:path>
              <a:path w="340334" h="355561">
                <a:moveTo>
                  <a:pt x="133870" y="311391"/>
                </a:moveTo>
                <a:lnTo>
                  <a:pt x="130657" y="311188"/>
                </a:lnTo>
                <a:lnTo>
                  <a:pt x="132219" y="312712"/>
                </a:lnTo>
                <a:lnTo>
                  <a:pt x="138087" y="312712"/>
                </a:lnTo>
                <a:lnTo>
                  <a:pt x="133870" y="311391"/>
                </a:lnTo>
                <a:close/>
              </a:path>
              <a:path w="340334" h="355561">
                <a:moveTo>
                  <a:pt x="120432" y="312593"/>
                </a:moveTo>
                <a:lnTo>
                  <a:pt x="125577" y="312610"/>
                </a:lnTo>
                <a:lnTo>
                  <a:pt x="128270" y="312115"/>
                </a:lnTo>
                <a:lnTo>
                  <a:pt x="132219" y="312712"/>
                </a:lnTo>
                <a:lnTo>
                  <a:pt x="130657" y="311188"/>
                </a:lnTo>
                <a:lnTo>
                  <a:pt x="128879" y="310641"/>
                </a:lnTo>
                <a:lnTo>
                  <a:pt x="126123" y="311264"/>
                </a:lnTo>
                <a:lnTo>
                  <a:pt x="121691" y="311264"/>
                </a:lnTo>
                <a:lnTo>
                  <a:pt x="120432" y="312593"/>
                </a:lnTo>
                <a:close/>
              </a:path>
              <a:path w="340334" h="355561">
                <a:moveTo>
                  <a:pt x="79844" y="290563"/>
                </a:moveTo>
                <a:lnTo>
                  <a:pt x="83794" y="292709"/>
                </a:lnTo>
                <a:lnTo>
                  <a:pt x="85953" y="294830"/>
                </a:lnTo>
                <a:lnTo>
                  <a:pt x="97742" y="305819"/>
                </a:lnTo>
                <a:lnTo>
                  <a:pt x="109895" y="311098"/>
                </a:lnTo>
                <a:lnTo>
                  <a:pt x="120432" y="312593"/>
                </a:lnTo>
                <a:lnTo>
                  <a:pt x="121691" y="311264"/>
                </a:lnTo>
                <a:lnTo>
                  <a:pt x="111508" y="310122"/>
                </a:lnTo>
                <a:lnTo>
                  <a:pt x="99453" y="305311"/>
                </a:lnTo>
                <a:lnTo>
                  <a:pt x="87573" y="294754"/>
                </a:lnTo>
                <a:lnTo>
                  <a:pt x="86829" y="293827"/>
                </a:lnTo>
                <a:lnTo>
                  <a:pt x="79844" y="290563"/>
                </a:lnTo>
                <a:close/>
              </a:path>
              <a:path w="340334" h="355561">
                <a:moveTo>
                  <a:pt x="77685" y="284949"/>
                </a:moveTo>
                <a:lnTo>
                  <a:pt x="63309" y="284937"/>
                </a:lnTo>
                <a:lnTo>
                  <a:pt x="70231" y="286257"/>
                </a:lnTo>
                <a:lnTo>
                  <a:pt x="75895" y="288404"/>
                </a:lnTo>
                <a:lnTo>
                  <a:pt x="79844" y="290563"/>
                </a:lnTo>
                <a:lnTo>
                  <a:pt x="86829" y="293827"/>
                </a:lnTo>
                <a:lnTo>
                  <a:pt x="77685" y="284949"/>
                </a:lnTo>
                <a:close/>
              </a:path>
              <a:path w="340334" h="355561">
                <a:moveTo>
                  <a:pt x="70231" y="286257"/>
                </a:moveTo>
                <a:lnTo>
                  <a:pt x="63309" y="284937"/>
                </a:lnTo>
                <a:lnTo>
                  <a:pt x="59905" y="285076"/>
                </a:lnTo>
                <a:lnTo>
                  <a:pt x="57111" y="284378"/>
                </a:lnTo>
                <a:lnTo>
                  <a:pt x="53555" y="280644"/>
                </a:lnTo>
                <a:lnTo>
                  <a:pt x="57162" y="286257"/>
                </a:lnTo>
                <a:lnTo>
                  <a:pt x="70231" y="286257"/>
                </a:lnTo>
                <a:close/>
              </a:path>
              <a:path w="340334" h="355561">
                <a:moveTo>
                  <a:pt x="52781" y="285686"/>
                </a:moveTo>
                <a:lnTo>
                  <a:pt x="49949" y="284695"/>
                </a:lnTo>
                <a:lnTo>
                  <a:pt x="49999" y="287972"/>
                </a:lnTo>
                <a:lnTo>
                  <a:pt x="57162" y="286257"/>
                </a:lnTo>
                <a:lnTo>
                  <a:pt x="52781" y="285686"/>
                </a:lnTo>
                <a:close/>
              </a:path>
              <a:path w="340334" h="355561">
                <a:moveTo>
                  <a:pt x="162826" y="219925"/>
                </a:moveTo>
                <a:lnTo>
                  <a:pt x="162953" y="219367"/>
                </a:lnTo>
                <a:lnTo>
                  <a:pt x="163690" y="214744"/>
                </a:lnTo>
                <a:lnTo>
                  <a:pt x="162763" y="220243"/>
                </a:lnTo>
                <a:lnTo>
                  <a:pt x="165658" y="220535"/>
                </a:lnTo>
                <a:lnTo>
                  <a:pt x="165923" y="217472"/>
                </a:lnTo>
                <a:lnTo>
                  <a:pt x="162826" y="219925"/>
                </a:lnTo>
                <a:close/>
              </a:path>
              <a:path w="340334" h="355561">
                <a:moveTo>
                  <a:pt x="161086" y="229260"/>
                </a:moveTo>
                <a:lnTo>
                  <a:pt x="163017" y="228561"/>
                </a:lnTo>
                <a:lnTo>
                  <a:pt x="162483" y="227418"/>
                </a:lnTo>
                <a:lnTo>
                  <a:pt x="159677" y="230581"/>
                </a:lnTo>
                <a:lnTo>
                  <a:pt x="161061" y="232056"/>
                </a:lnTo>
                <a:lnTo>
                  <a:pt x="161086" y="229260"/>
                </a:lnTo>
                <a:close/>
              </a:path>
              <a:path w="340334" h="355561">
                <a:moveTo>
                  <a:pt x="156997" y="230911"/>
                </a:moveTo>
                <a:lnTo>
                  <a:pt x="156629" y="234759"/>
                </a:lnTo>
                <a:lnTo>
                  <a:pt x="156730" y="235089"/>
                </a:lnTo>
                <a:lnTo>
                  <a:pt x="158610" y="235191"/>
                </a:lnTo>
                <a:lnTo>
                  <a:pt x="156997" y="230911"/>
                </a:lnTo>
                <a:close/>
              </a:path>
              <a:path w="340334" h="355561">
                <a:moveTo>
                  <a:pt x="162229" y="73520"/>
                </a:moveTo>
                <a:lnTo>
                  <a:pt x="162229" y="178079"/>
                </a:lnTo>
                <a:lnTo>
                  <a:pt x="162902" y="178079"/>
                </a:lnTo>
                <a:lnTo>
                  <a:pt x="162902" y="73240"/>
                </a:lnTo>
                <a:lnTo>
                  <a:pt x="163474" y="70535"/>
                </a:lnTo>
                <a:lnTo>
                  <a:pt x="159664" y="73367"/>
                </a:lnTo>
                <a:lnTo>
                  <a:pt x="159448" y="75298"/>
                </a:lnTo>
                <a:lnTo>
                  <a:pt x="162229" y="73520"/>
                </a:lnTo>
                <a:close/>
              </a:path>
              <a:path w="340334" h="355561">
                <a:moveTo>
                  <a:pt x="162547" y="340296"/>
                </a:moveTo>
                <a:lnTo>
                  <a:pt x="162102" y="337438"/>
                </a:lnTo>
                <a:lnTo>
                  <a:pt x="160274" y="337007"/>
                </a:lnTo>
                <a:lnTo>
                  <a:pt x="157480" y="337515"/>
                </a:lnTo>
                <a:lnTo>
                  <a:pt x="154508" y="339699"/>
                </a:lnTo>
                <a:lnTo>
                  <a:pt x="157759" y="337654"/>
                </a:lnTo>
                <a:lnTo>
                  <a:pt x="160896" y="337667"/>
                </a:lnTo>
                <a:lnTo>
                  <a:pt x="162547" y="340296"/>
                </a:lnTo>
                <a:close/>
              </a:path>
              <a:path w="340334" h="355561">
                <a:moveTo>
                  <a:pt x="150152" y="337756"/>
                </a:moveTo>
                <a:lnTo>
                  <a:pt x="151282" y="334937"/>
                </a:lnTo>
                <a:lnTo>
                  <a:pt x="150533" y="334721"/>
                </a:lnTo>
                <a:lnTo>
                  <a:pt x="149644" y="335597"/>
                </a:lnTo>
                <a:lnTo>
                  <a:pt x="148412" y="336981"/>
                </a:lnTo>
                <a:lnTo>
                  <a:pt x="148107" y="337934"/>
                </a:lnTo>
                <a:lnTo>
                  <a:pt x="151104" y="338099"/>
                </a:lnTo>
                <a:lnTo>
                  <a:pt x="153720" y="336956"/>
                </a:lnTo>
                <a:lnTo>
                  <a:pt x="150152" y="337756"/>
                </a:lnTo>
                <a:close/>
              </a:path>
              <a:path w="340334" h="355561">
                <a:moveTo>
                  <a:pt x="140881" y="336003"/>
                </a:moveTo>
                <a:lnTo>
                  <a:pt x="133489" y="334505"/>
                </a:lnTo>
                <a:lnTo>
                  <a:pt x="138041" y="336318"/>
                </a:lnTo>
                <a:lnTo>
                  <a:pt x="148107" y="337934"/>
                </a:lnTo>
                <a:lnTo>
                  <a:pt x="148412" y="336981"/>
                </a:lnTo>
                <a:lnTo>
                  <a:pt x="140881" y="336003"/>
                </a:lnTo>
                <a:close/>
              </a:path>
              <a:path w="340334" h="355561">
                <a:moveTo>
                  <a:pt x="126288" y="332562"/>
                </a:moveTo>
                <a:lnTo>
                  <a:pt x="129705" y="332498"/>
                </a:lnTo>
                <a:lnTo>
                  <a:pt x="127203" y="331241"/>
                </a:lnTo>
                <a:lnTo>
                  <a:pt x="125637" y="333447"/>
                </a:lnTo>
                <a:lnTo>
                  <a:pt x="138041" y="336318"/>
                </a:lnTo>
                <a:lnTo>
                  <a:pt x="133489" y="334505"/>
                </a:lnTo>
                <a:lnTo>
                  <a:pt x="126288" y="332562"/>
                </a:lnTo>
                <a:close/>
              </a:path>
              <a:path w="340334" h="355561">
                <a:moveTo>
                  <a:pt x="155943" y="282968"/>
                </a:moveTo>
                <a:lnTo>
                  <a:pt x="159766" y="282917"/>
                </a:lnTo>
                <a:lnTo>
                  <a:pt x="158267" y="281381"/>
                </a:lnTo>
                <a:lnTo>
                  <a:pt x="157721" y="280631"/>
                </a:lnTo>
                <a:lnTo>
                  <a:pt x="157035" y="279311"/>
                </a:lnTo>
                <a:lnTo>
                  <a:pt x="156603" y="278320"/>
                </a:lnTo>
                <a:lnTo>
                  <a:pt x="156070" y="274993"/>
                </a:lnTo>
                <a:lnTo>
                  <a:pt x="155943" y="282968"/>
                </a:lnTo>
                <a:close/>
              </a:path>
              <a:path w="340334" h="355561">
                <a:moveTo>
                  <a:pt x="161899" y="218846"/>
                </a:moveTo>
                <a:lnTo>
                  <a:pt x="159677" y="218744"/>
                </a:lnTo>
                <a:lnTo>
                  <a:pt x="160197" y="221868"/>
                </a:lnTo>
                <a:lnTo>
                  <a:pt x="161874" y="224637"/>
                </a:lnTo>
                <a:lnTo>
                  <a:pt x="162039" y="225488"/>
                </a:lnTo>
                <a:lnTo>
                  <a:pt x="161899" y="218846"/>
                </a:lnTo>
                <a:close/>
              </a:path>
              <a:path w="340334" h="355561">
                <a:moveTo>
                  <a:pt x="187858" y="8699"/>
                </a:moveTo>
                <a:lnTo>
                  <a:pt x="189801" y="11417"/>
                </a:lnTo>
                <a:lnTo>
                  <a:pt x="189471" y="9575"/>
                </a:lnTo>
                <a:lnTo>
                  <a:pt x="202153" y="11645"/>
                </a:lnTo>
                <a:lnTo>
                  <a:pt x="214485" y="14684"/>
                </a:lnTo>
                <a:lnTo>
                  <a:pt x="224282" y="17856"/>
                </a:lnTo>
                <a:lnTo>
                  <a:pt x="224802" y="19659"/>
                </a:lnTo>
                <a:lnTo>
                  <a:pt x="215978" y="17764"/>
                </a:lnTo>
                <a:lnTo>
                  <a:pt x="227896" y="21916"/>
                </a:lnTo>
                <a:lnTo>
                  <a:pt x="224942" y="17868"/>
                </a:lnTo>
                <a:lnTo>
                  <a:pt x="224066" y="16725"/>
                </a:lnTo>
                <a:lnTo>
                  <a:pt x="212040" y="12971"/>
                </a:lnTo>
                <a:lnTo>
                  <a:pt x="199631" y="10146"/>
                </a:lnTo>
                <a:lnTo>
                  <a:pt x="188569" y="8470"/>
                </a:lnTo>
                <a:lnTo>
                  <a:pt x="187858" y="8699"/>
                </a:lnTo>
                <a:close/>
              </a:path>
              <a:path w="340334" h="355561">
                <a:moveTo>
                  <a:pt x="187515" y="4597"/>
                </a:moveTo>
                <a:lnTo>
                  <a:pt x="184924" y="5854"/>
                </a:lnTo>
                <a:lnTo>
                  <a:pt x="186651" y="7010"/>
                </a:lnTo>
                <a:lnTo>
                  <a:pt x="199387" y="8826"/>
                </a:lnTo>
                <a:lnTo>
                  <a:pt x="211787" y="11600"/>
                </a:lnTo>
                <a:lnTo>
                  <a:pt x="222796" y="14935"/>
                </a:lnTo>
                <a:lnTo>
                  <a:pt x="224066" y="16725"/>
                </a:lnTo>
                <a:lnTo>
                  <a:pt x="224942" y="17868"/>
                </a:lnTo>
                <a:lnTo>
                  <a:pt x="223926" y="15087"/>
                </a:lnTo>
                <a:lnTo>
                  <a:pt x="222846" y="13106"/>
                </a:lnTo>
                <a:lnTo>
                  <a:pt x="221538" y="13474"/>
                </a:lnTo>
                <a:lnTo>
                  <a:pt x="209438" y="9977"/>
                </a:lnTo>
                <a:lnTo>
                  <a:pt x="196976" y="7398"/>
                </a:lnTo>
                <a:lnTo>
                  <a:pt x="186613" y="6007"/>
                </a:lnTo>
                <a:lnTo>
                  <a:pt x="187515" y="4597"/>
                </a:lnTo>
                <a:close/>
              </a:path>
              <a:path w="340334" h="355561">
                <a:moveTo>
                  <a:pt x="222846" y="13106"/>
                </a:moveTo>
                <a:lnTo>
                  <a:pt x="223926" y="15087"/>
                </a:lnTo>
                <a:lnTo>
                  <a:pt x="226517" y="13614"/>
                </a:lnTo>
                <a:lnTo>
                  <a:pt x="226695" y="13487"/>
                </a:lnTo>
                <a:lnTo>
                  <a:pt x="228411" y="12666"/>
                </a:lnTo>
                <a:lnTo>
                  <a:pt x="226822" y="12661"/>
                </a:lnTo>
                <a:lnTo>
                  <a:pt x="225628" y="13284"/>
                </a:lnTo>
                <a:lnTo>
                  <a:pt x="222846" y="13106"/>
                </a:lnTo>
                <a:close/>
              </a:path>
              <a:path w="340334" h="355561">
                <a:moveTo>
                  <a:pt x="188709" y="1866"/>
                </a:moveTo>
                <a:lnTo>
                  <a:pt x="188417" y="4698"/>
                </a:lnTo>
                <a:lnTo>
                  <a:pt x="201131" y="6625"/>
                </a:lnTo>
                <a:lnTo>
                  <a:pt x="213522" y="9490"/>
                </a:lnTo>
                <a:lnTo>
                  <a:pt x="225628" y="13284"/>
                </a:lnTo>
                <a:lnTo>
                  <a:pt x="226822" y="12661"/>
                </a:lnTo>
                <a:lnTo>
                  <a:pt x="214838" y="8814"/>
                </a:lnTo>
                <a:lnTo>
                  <a:pt x="202472" y="5864"/>
                </a:lnTo>
                <a:lnTo>
                  <a:pt x="189762" y="3850"/>
                </a:lnTo>
                <a:lnTo>
                  <a:pt x="188709" y="1866"/>
                </a:lnTo>
                <a:close/>
              </a:path>
              <a:path w="340334" h="355561">
                <a:moveTo>
                  <a:pt x="187515" y="4597"/>
                </a:moveTo>
                <a:lnTo>
                  <a:pt x="186613" y="6007"/>
                </a:lnTo>
                <a:lnTo>
                  <a:pt x="188417" y="4698"/>
                </a:lnTo>
                <a:lnTo>
                  <a:pt x="188709" y="1866"/>
                </a:lnTo>
                <a:lnTo>
                  <a:pt x="187515" y="4597"/>
                </a:lnTo>
                <a:close/>
              </a:path>
              <a:path w="340334" h="355561">
                <a:moveTo>
                  <a:pt x="234746" y="16852"/>
                </a:moveTo>
                <a:lnTo>
                  <a:pt x="232156" y="17386"/>
                </a:lnTo>
                <a:lnTo>
                  <a:pt x="232702" y="22224"/>
                </a:lnTo>
                <a:lnTo>
                  <a:pt x="232956" y="24841"/>
                </a:lnTo>
                <a:lnTo>
                  <a:pt x="230568" y="22161"/>
                </a:lnTo>
                <a:lnTo>
                  <a:pt x="227896" y="21916"/>
                </a:lnTo>
                <a:lnTo>
                  <a:pt x="230454" y="22948"/>
                </a:lnTo>
                <a:lnTo>
                  <a:pt x="232968" y="26060"/>
                </a:lnTo>
                <a:lnTo>
                  <a:pt x="233451" y="22580"/>
                </a:lnTo>
                <a:lnTo>
                  <a:pt x="232613" y="20015"/>
                </a:lnTo>
                <a:lnTo>
                  <a:pt x="234746" y="16852"/>
                </a:lnTo>
                <a:close/>
              </a:path>
              <a:path w="340334" h="355561">
                <a:moveTo>
                  <a:pt x="227469" y="20662"/>
                </a:moveTo>
                <a:lnTo>
                  <a:pt x="224942" y="17868"/>
                </a:lnTo>
                <a:lnTo>
                  <a:pt x="227896" y="21916"/>
                </a:lnTo>
                <a:lnTo>
                  <a:pt x="230568" y="22161"/>
                </a:lnTo>
                <a:lnTo>
                  <a:pt x="227469" y="20662"/>
                </a:lnTo>
                <a:close/>
              </a:path>
              <a:path w="340334" h="355561">
                <a:moveTo>
                  <a:pt x="186893" y="10502"/>
                </a:moveTo>
                <a:lnTo>
                  <a:pt x="187337" y="11887"/>
                </a:lnTo>
                <a:lnTo>
                  <a:pt x="189915" y="12560"/>
                </a:lnTo>
                <a:lnTo>
                  <a:pt x="190969" y="12331"/>
                </a:lnTo>
                <a:lnTo>
                  <a:pt x="203659" y="14555"/>
                </a:lnTo>
                <a:lnTo>
                  <a:pt x="215978" y="17764"/>
                </a:lnTo>
                <a:lnTo>
                  <a:pt x="224802" y="19659"/>
                </a:lnTo>
                <a:lnTo>
                  <a:pt x="212807" y="15793"/>
                </a:lnTo>
                <a:lnTo>
                  <a:pt x="200415" y="12859"/>
                </a:lnTo>
                <a:lnTo>
                  <a:pt x="190487" y="11252"/>
                </a:lnTo>
                <a:lnTo>
                  <a:pt x="189801" y="11417"/>
                </a:lnTo>
                <a:lnTo>
                  <a:pt x="186893" y="10502"/>
                </a:lnTo>
                <a:close/>
              </a:path>
              <a:path w="340334" h="355561">
                <a:moveTo>
                  <a:pt x="186651" y="7010"/>
                </a:moveTo>
                <a:lnTo>
                  <a:pt x="184924" y="5854"/>
                </a:lnTo>
                <a:lnTo>
                  <a:pt x="187858" y="8699"/>
                </a:lnTo>
                <a:lnTo>
                  <a:pt x="188569" y="8470"/>
                </a:lnTo>
                <a:lnTo>
                  <a:pt x="186651" y="7010"/>
                </a:lnTo>
                <a:close/>
              </a:path>
              <a:path w="340334" h="355561">
                <a:moveTo>
                  <a:pt x="244538" y="23075"/>
                </a:moveTo>
                <a:lnTo>
                  <a:pt x="241846" y="22656"/>
                </a:lnTo>
                <a:lnTo>
                  <a:pt x="243471" y="25349"/>
                </a:lnTo>
                <a:lnTo>
                  <a:pt x="244563" y="28460"/>
                </a:lnTo>
                <a:lnTo>
                  <a:pt x="241960" y="27533"/>
                </a:lnTo>
                <a:lnTo>
                  <a:pt x="239395" y="25844"/>
                </a:lnTo>
                <a:lnTo>
                  <a:pt x="238709" y="25793"/>
                </a:lnTo>
                <a:lnTo>
                  <a:pt x="236054" y="24688"/>
                </a:lnTo>
                <a:lnTo>
                  <a:pt x="238861" y="28930"/>
                </a:lnTo>
                <a:lnTo>
                  <a:pt x="241401" y="27952"/>
                </a:lnTo>
                <a:lnTo>
                  <a:pt x="244741" y="31762"/>
                </a:lnTo>
                <a:lnTo>
                  <a:pt x="244729" y="26441"/>
                </a:lnTo>
                <a:lnTo>
                  <a:pt x="242747" y="23634"/>
                </a:lnTo>
                <a:lnTo>
                  <a:pt x="244538" y="23075"/>
                </a:lnTo>
                <a:close/>
              </a:path>
              <a:path w="340334" h="355561">
                <a:moveTo>
                  <a:pt x="245513" y="20508"/>
                </a:moveTo>
                <a:lnTo>
                  <a:pt x="244716" y="17843"/>
                </a:lnTo>
                <a:lnTo>
                  <a:pt x="244436" y="17284"/>
                </a:lnTo>
                <a:lnTo>
                  <a:pt x="242557" y="18033"/>
                </a:lnTo>
                <a:lnTo>
                  <a:pt x="239420" y="20154"/>
                </a:lnTo>
                <a:lnTo>
                  <a:pt x="237883" y="23025"/>
                </a:lnTo>
                <a:lnTo>
                  <a:pt x="238709" y="25793"/>
                </a:lnTo>
                <a:lnTo>
                  <a:pt x="238594" y="23025"/>
                </a:lnTo>
                <a:lnTo>
                  <a:pt x="241071" y="20307"/>
                </a:lnTo>
                <a:lnTo>
                  <a:pt x="243687" y="19964"/>
                </a:lnTo>
                <a:lnTo>
                  <a:pt x="244627" y="20345"/>
                </a:lnTo>
                <a:lnTo>
                  <a:pt x="245513" y="20508"/>
                </a:lnTo>
                <a:close/>
              </a:path>
              <a:path w="340334" h="355561">
                <a:moveTo>
                  <a:pt x="244436" y="17284"/>
                </a:moveTo>
                <a:lnTo>
                  <a:pt x="239908" y="17803"/>
                </a:lnTo>
                <a:lnTo>
                  <a:pt x="242557" y="18033"/>
                </a:lnTo>
                <a:lnTo>
                  <a:pt x="244436" y="17284"/>
                </a:lnTo>
                <a:close/>
              </a:path>
              <a:path w="340334" h="355561">
                <a:moveTo>
                  <a:pt x="298841" y="278247"/>
                </a:moveTo>
                <a:lnTo>
                  <a:pt x="298754" y="278383"/>
                </a:lnTo>
                <a:lnTo>
                  <a:pt x="298030" y="281063"/>
                </a:lnTo>
                <a:lnTo>
                  <a:pt x="296722" y="277939"/>
                </a:lnTo>
                <a:lnTo>
                  <a:pt x="296570" y="274561"/>
                </a:lnTo>
                <a:lnTo>
                  <a:pt x="296024" y="277507"/>
                </a:lnTo>
                <a:lnTo>
                  <a:pt x="296570" y="280187"/>
                </a:lnTo>
                <a:lnTo>
                  <a:pt x="297929" y="283019"/>
                </a:lnTo>
                <a:lnTo>
                  <a:pt x="298462" y="282727"/>
                </a:lnTo>
                <a:lnTo>
                  <a:pt x="298841" y="278247"/>
                </a:lnTo>
                <a:close/>
              </a:path>
              <a:path w="340334" h="355561">
                <a:moveTo>
                  <a:pt x="296570" y="274561"/>
                </a:moveTo>
                <a:lnTo>
                  <a:pt x="296722" y="277939"/>
                </a:lnTo>
                <a:lnTo>
                  <a:pt x="296989" y="275374"/>
                </a:lnTo>
                <a:lnTo>
                  <a:pt x="298170" y="272783"/>
                </a:lnTo>
                <a:lnTo>
                  <a:pt x="295617" y="274523"/>
                </a:lnTo>
                <a:lnTo>
                  <a:pt x="293674" y="275894"/>
                </a:lnTo>
                <a:lnTo>
                  <a:pt x="296570" y="274561"/>
                </a:lnTo>
                <a:close/>
              </a:path>
              <a:path w="340334" h="355561">
                <a:moveTo>
                  <a:pt x="292836" y="275374"/>
                </a:moveTo>
                <a:lnTo>
                  <a:pt x="290093" y="275234"/>
                </a:lnTo>
                <a:lnTo>
                  <a:pt x="290588" y="275996"/>
                </a:lnTo>
                <a:lnTo>
                  <a:pt x="293674" y="275894"/>
                </a:lnTo>
                <a:lnTo>
                  <a:pt x="295617" y="274523"/>
                </a:lnTo>
                <a:lnTo>
                  <a:pt x="292836" y="275374"/>
                </a:lnTo>
                <a:close/>
              </a:path>
              <a:path w="340334" h="355561">
                <a:moveTo>
                  <a:pt x="288531" y="277698"/>
                </a:moveTo>
                <a:lnTo>
                  <a:pt x="284264" y="280111"/>
                </a:lnTo>
                <a:lnTo>
                  <a:pt x="285635" y="280377"/>
                </a:lnTo>
                <a:lnTo>
                  <a:pt x="288531" y="278536"/>
                </a:lnTo>
                <a:lnTo>
                  <a:pt x="290588" y="275996"/>
                </a:lnTo>
                <a:lnTo>
                  <a:pt x="290093" y="275234"/>
                </a:lnTo>
                <a:lnTo>
                  <a:pt x="288531" y="277698"/>
                </a:lnTo>
                <a:close/>
              </a:path>
              <a:path w="340334" h="355561">
                <a:moveTo>
                  <a:pt x="249872" y="300812"/>
                </a:moveTo>
                <a:lnTo>
                  <a:pt x="262195" y="292703"/>
                </a:lnTo>
                <a:lnTo>
                  <a:pt x="274309" y="288809"/>
                </a:lnTo>
                <a:lnTo>
                  <a:pt x="284213" y="287908"/>
                </a:lnTo>
                <a:lnTo>
                  <a:pt x="281762" y="285635"/>
                </a:lnTo>
                <a:lnTo>
                  <a:pt x="284911" y="283311"/>
                </a:lnTo>
                <a:lnTo>
                  <a:pt x="285635" y="280377"/>
                </a:lnTo>
                <a:lnTo>
                  <a:pt x="284264" y="280111"/>
                </a:lnTo>
                <a:lnTo>
                  <a:pt x="283705" y="283171"/>
                </a:lnTo>
                <a:lnTo>
                  <a:pt x="280289" y="285330"/>
                </a:lnTo>
                <a:lnTo>
                  <a:pt x="280098" y="286727"/>
                </a:lnTo>
                <a:lnTo>
                  <a:pt x="268759" y="288794"/>
                </a:lnTo>
                <a:lnTo>
                  <a:pt x="256816" y="294097"/>
                </a:lnTo>
                <a:lnTo>
                  <a:pt x="249872" y="300812"/>
                </a:lnTo>
                <a:close/>
              </a:path>
              <a:path w="340334" h="355561">
                <a:moveTo>
                  <a:pt x="295954" y="59173"/>
                </a:moveTo>
                <a:lnTo>
                  <a:pt x="297129" y="60083"/>
                </a:lnTo>
                <a:lnTo>
                  <a:pt x="297954" y="62560"/>
                </a:lnTo>
                <a:lnTo>
                  <a:pt x="298691" y="63436"/>
                </a:lnTo>
                <a:lnTo>
                  <a:pt x="299347" y="63891"/>
                </a:lnTo>
                <a:lnTo>
                  <a:pt x="299186" y="61442"/>
                </a:lnTo>
                <a:lnTo>
                  <a:pt x="299847" y="60591"/>
                </a:lnTo>
                <a:lnTo>
                  <a:pt x="295954" y="59173"/>
                </a:lnTo>
                <a:close/>
              </a:path>
              <a:path w="340334" h="355561">
                <a:moveTo>
                  <a:pt x="296468" y="280987"/>
                </a:moveTo>
                <a:lnTo>
                  <a:pt x="295366" y="282846"/>
                </a:lnTo>
                <a:lnTo>
                  <a:pt x="297929" y="283019"/>
                </a:lnTo>
                <a:lnTo>
                  <a:pt x="296570" y="280187"/>
                </a:lnTo>
                <a:lnTo>
                  <a:pt x="296468" y="280987"/>
                </a:lnTo>
                <a:close/>
              </a:path>
              <a:path w="340334" h="355561">
                <a:moveTo>
                  <a:pt x="285559" y="57327"/>
                </a:moveTo>
                <a:lnTo>
                  <a:pt x="285267" y="59245"/>
                </a:lnTo>
                <a:lnTo>
                  <a:pt x="286778" y="62268"/>
                </a:lnTo>
                <a:lnTo>
                  <a:pt x="289534" y="66459"/>
                </a:lnTo>
                <a:lnTo>
                  <a:pt x="292315" y="68630"/>
                </a:lnTo>
                <a:lnTo>
                  <a:pt x="291833" y="64960"/>
                </a:lnTo>
                <a:lnTo>
                  <a:pt x="292061" y="62141"/>
                </a:lnTo>
                <a:lnTo>
                  <a:pt x="295300" y="61785"/>
                </a:lnTo>
                <a:lnTo>
                  <a:pt x="297954" y="62560"/>
                </a:lnTo>
                <a:lnTo>
                  <a:pt x="297129" y="60083"/>
                </a:lnTo>
                <a:lnTo>
                  <a:pt x="294500" y="61010"/>
                </a:lnTo>
                <a:lnTo>
                  <a:pt x="291934" y="59829"/>
                </a:lnTo>
                <a:lnTo>
                  <a:pt x="291439" y="62649"/>
                </a:lnTo>
                <a:lnTo>
                  <a:pt x="290982" y="65531"/>
                </a:lnTo>
                <a:lnTo>
                  <a:pt x="288493" y="62369"/>
                </a:lnTo>
                <a:lnTo>
                  <a:pt x="285902" y="59651"/>
                </a:lnTo>
                <a:lnTo>
                  <a:pt x="285559" y="57327"/>
                </a:lnTo>
                <a:close/>
              </a:path>
              <a:path w="340334" h="355561">
                <a:moveTo>
                  <a:pt x="296468" y="267258"/>
                </a:moveTo>
                <a:lnTo>
                  <a:pt x="292214" y="269659"/>
                </a:lnTo>
                <a:lnTo>
                  <a:pt x="293585" y="269938"/>
                </a:lnTo>
                <a:lnTo>
                  <a:pt x="296468" y="268096"/>
                </a:lnTo>
                <a:lnTo>
                  <a:pt x="298538" y="265531"/>
                </a:lnTo>
                <a:lnTo>
                  <a:pt x="296468" y="267258"/>
                </a:lnTo>
                <a:close/>
              </a:path>
              <a:path w="340334" h="355561">
                <a:moveTo>
                  <a:pt x="299427" y="73571"/>
                </a:moveTo>
                <a:lnTo>
                  <a:pt x="298881" y="76301"/>
                </a:lnTo>
                <a:lnTo>
                  <a:pt x="299377" y="76898"/>
                </a:lnTo>
                <a:lnTo>
                  <a:pt x="300088" y="73875"/>
                </a:lnTo>
                <a:lnTo>
                  <a:pt x="299779" y="72093"/>
                </a:lnTo>
                <a:lnTo>
                  <a:pt x="299427" y="73571"/>
                </a:lnTo>
                <a:close/>
              </a:path>
              <a:path w="340334" h="355561">
                <a:moveTo>
                  <a:pt x="330530" y="118770"/>
                </a:moveTo>
                <a:lnTo>
                  <a:pt x="330492" y="121411"/>
                </a:lnTo>
                <a:lnTo>
                  <a:pt x="331167" y="123576"/>
                </a:lnTo>
                <a:lnTo>
                  <a:pt x="330923" y="118033"/>
                </a:lnTo>
                <a:lnTo>
                  <a:pt x="328574" y="117068"/>
                </a:lnTo>
                <a:lnTo>
                  <a:pt x="327926" y="117513"/>
                </a:lnTo>
                <a:lnTo>
                  <a:pt x="330530" y="118770"/>
                </a:lnTo>
                <a:close/>
              </a:path>
              <a:path w="340334" h="355561">
                <a:moveTo>
                  <a:pt x="311238" y="82524"/>
                </a:moveTo>
                <a:lnTo>
                  <a:pt x="317487" y="93520"/>
                </a:lnTo>
                <a:lnTo>
                  <a:pt x="311962" y="81902"/>
                </a:lnTo>
                <a:lnTo>
                  <a:pt x="309156" y="81406"/>
                </a:lnTo>
                <a:lnTo>
                  <a:pt x="309143" y="82029"/>
                </a:lnTo>
                <a:lnTo>
                  <a:pt x="311238" y="82524"/>
                </a:lnTo>
                <a:close/>
              </a:path>
              <a:path w="340334" h="355561">
                <a:moveTo>
                  <a:pt x="326478" y="210629"/>
                </a:moveTo>
                <a:lnTo>
                  <a:pt x="326771" y="211188"/>
                </a:lnTo>
                <a:lnTo>
                  <a:pt x="329488" y="212077"/>
                </a:lnTo>
                <a:lnTo>
                  <a:pt x="331304" y="214642"/>
                </a:lnTo>
                <a:lnTo>
                  <a:pt x="333209" y="216039"/>
                </a:lnTo>
                <a:lnTo>
                  <a:pt x="333692" y="215658"/>
                </a:lnTo>
                <a:lnTo>
                  <a:pt x="332549" y="213956"/>
                </a:lnTo>
                <a:lnTo>
                  <a:pt x="329971" y="211569"/>
                </a:lnTo>
                <a:lnTo>
                  <a:pt x="329336" y="208902"/>
                </a:lnTo>
                <a:lnTo>
                  <a:pt x="326478" y="210629"/>
                </a:lnTo>
                <a:close/>
              </a:path>
              <a:path w="340334" h="355561">
                <a:moveTo>
                  <a:pt x="323875" y="211937"/>
                </a:moveTo>
                <a:lnTo>
                  <a:pt x="323773" y="212674"/>
                </a:lnTo>
                <a:lnTo>
                  <a:pt x="326771" y="211188"/>
                </a:lnTo>
                <a:lnTo>
                  <a:pt x="326478" y="210629"/>
                </a:lnTo>
                <a:lnTo>
                  <a:pt x="323875" y="211937"/>
                </a:lnTo>
                <a:close/>
              </a:path>
              <a:path w="340334" h="355561">
                <a:moveTo>
                  <a:pt x="331355" y="124180"/>
                </a:moveTo>
                <a:lnTo>
                  <a:pt x="331167" y="123576"/>
                </a:lnTo>
                <a:lnTo>
                  <a:pt x="331165" y="124002"/>
                </a:lnTo>
                <a:lnTo>
                  <a:pt x="331386" y="124225"/>
                </a:lnTo>
                <a:close/>
              </a:path>
              <a:path w="340334" h="355561">
                <a:moveTo>
                  <a:pt x="329857" y="126504"/>
                </a:moveTo>
                <a:lnTo>
                  <a:pt x="332320" y="129717"/>
                </a:lnTo>
                <a:lnTo>
                  <a:pt x="332613" y="127812"/>
                </a:lnTo>
                <a:lnTo>
                  <a:pt x="334556" y="127419"/>
                </a:lnTo>
                <a:lnTo>
                  <a:pt x="331386" y="124225"/>
                </a:lnTo>
                <a:lnTo>
                  <a:pt x="333222" y="126923"/>
                </a:lnTo>
                <a:lnTo>
                  <a:pt x="330657" y="126149"/>
                </a:lnTo>
                <a:lnTo>
                  <a:pt x="329857" y="126504"/>
                </a:lnTo>
                <a:close/>
              </a:path>
              <a:path w="340334" h="355561">
                <a:moveTo>
                  <a:pt x="326478" y="124180"/>
                </a:moveTo>
                <a:lnTo>
                  <a:pt x="326504" y="126263"/>
                </a:lnTo>
                <a:lnTo>
                  <a:pt x="327126" y="123697"/>
                </a:lnTo>
                <a:lnTo>
                  <a:pt x="329857" y="126504"/>
                </a:lnTo>
                <a:lnTo>
                  <a:pt x="330657" y="126149"/>
                </a:lnTo>
                <a:lnTo>
                  <a:pt x="327939" y="123786"/>
                </a:lnTo>
                <a:lnTo>
                  <a:pt x="326796" y="121246"/>
                </a:lnTo>
                <a:lnTo>
                  <a:pt x="326478" y="124180"/>
                </a:lnTo>
                <a:close/>
              </a:path>
              <a:path w="340334" h="355561">
                <a:moveTo>
                  <a:pt x="325234" y="127165"/>
                </a:moveTo>
                <a:lnTo>
                  <a:pt x="323545" y="124218"/>
                </a:lnTo>
                <a:lnTo>
                  <a:pt x="324370" y="129146"/>
                </a:lnTo>
                <a:lnTo>
                  <a:pt x="326504" y="126263"/>
                </a:lnTo>
                <a:lnTo>
                  <a:pt x="326478" y="124180"/>
                </a:lnTo>
                <a:lnTo>
                  <a:pt x="325234" y="127165"/>
                </a:lnTo>
                <a:close/>
              </a:path>
              <a:path w="340334" h="355561">
                <a:moveTo>
                  <a:pt x="332778" y="130594"/>
                </a:moveTo>
                <a:lnTo>
                  <a:pt x="332601" y="130254"/>
                </a:lnTo>
                <a:lnTo>
                  <a:pt x="332600" y="130428"/>
                </a:lnTo>
                <a:lnTo>
                  <a:pt x="332806" y="130636"/>
                </a:lnTo>
                <a:close/>
              </a:path>
              <a:path w="340334" h="355561">
                <a:moveTo>
                  <a:pt x="334225" y="190233"/>
                </a:moveTo>
                <a:lnTo>
                  <a:pt x="336867" y="193497"/>
                </a:lnTo>
                <a:lnTo>
                  <a:pt x="335330" y="190271"/>
                </a:lnTo>
                <a:lnTo>
                  <a:pt x="334276" y="186029"/>
                </a:lnTo>
                <a:lnTo>
                  <a:pt x="334479" y="157238"/>
                </a:lnTo>
                <a:lnTo>
                  <a:pt x="333959" y="164210"/>
                </a:lnTo>
                <a:lnTo>
                  <a:pt x="333959" y="176352"/>
                </a:lnTo>
                <a:lnTo>
                  <a:pt x="333806" y="186982"/>
                </a:lnTo>
                <a:lnTo>
                  <a:pt x="334225" y="190233"/>
                </a:lnTo>
                <a:close/>
              </a:path>
              <a:path w="340334" h="355561">
                <a:moveTo>
                  <a:pt x="333806" y="186982"/>
                </a:moveTo>
                <a:lnTo>
                  <a:pt x="333959" y="176352"/>
                </a:lnTo>
                <a:lnTo>
                  <a:pt x="333692" y="181546"/>
                </a:lnTo>
                <a:lnTo>
                  <a:pt x="333222" y="186677"/>
                </a:lnTo>
                <a:lnTo>
                  <a:pt x="331736" y="188950"/>
                </a:lnTo>
                <a:lnTo>
                  <a:pt x="331647" y="189801"/>
                </a:lnTo>
                <a:lnTo>
                  <a:pt x="333806" y="186982"/>
                </a:lnTo>
                <a:close/>
              </a:path>
              <a:path w="340334" h="355561">
                <a:moveTo>
                  <a:pt x="330923" y="132689"/>
                </a:moveTo>
                <a:lnTo>
                  <a:pt x="333565" y="135445"/>
                </a:lnTo>
                <a:lnTo>
                  <a:pt x="334048" y="134238"/>
                </a:lnTo>
                <a:lnTo>
                  <a:pt x="335991" y="133832"/>
                </a:lnTo>
                <a:lnTo>
                  <a:pt x="332806" y="130636"/>
                </a:lnTo>
                <a:lnTo>
                  <a:pt x="334657" y="133349"/>
                </a:lnTo>
                <a:lnTo>
                  <a:pt x="331939" y="132473"/>
                </a:lnTo>
                <a:lnTo>
                  <a:pt x="330923" y="132689"/>
                </a:lnTo>
                <a:close/>
              </a:path>
              <a:path w="340334" h="355561">
                <a:moveTo>
                  <a:pt x="329209" y="129984"/>
                </a:moveTo>
                <a:lnTo>
                  <a:pt x="328895" y="130410"/>
                </a:lnTo>
                <a:lnTo>
                  <a:pt x="330923" y="132689"/>
                </a:lnTo>
                <a:lnTo>
                  <a:pt x="331939" y="132473"/>
                </a:lnTo>
                <a:lnTo>
                  <a:pt x="329209" y="129984"/>
                </a:lnTo>
                <a:close/>
              </a:path>
              <a:path w="340334" h="355561">
                <a:moveTo>
                  <a:pt x="334200" y="136994"/>
                </a:moveTo>
                <a:lnTo>
                  <a:pt x="334048" y="136623"/>
                </a:lnTo>
                <a:lnTo>
                  <a:pt x="334048" y="136842"/>
                </a:lnTo>
                <a:lnTo>
                  <a:pt x="334203" y="136998"/>
                </a:lnTo>
                <a:close/>
              </a:path>
              <a:path w="340334" h="355561">
                <a:moveTo>
                  <a:pt x="336105" y="139763"/>
                </a:moveTo>
                <a:lnTo>
                  <a:pt x="333298" y="138849"/>
                </a:lnTo>
                <a:lnTo>
                  <a:pt x="334860" y="140258"/>
                </a:lnTo>
                <a:lnTo>
                  <a:pt x="335495" y="140639"/>
                </a:lnTo>
                <a:lnTo>
                  <a:pt x="337426" y="140246"/>
                </a:lnTo>
                <a:lnTo>
                  <a:pt x="334203" y="136998"/>
                </a:lnTo>
                <a:lnTo>
                  <a:pt x="336105" y="139763"/>
                </a:lnTo>
                <a:close/>
              </a:path>
              <a:path w="340334" h="355561">
                <a:moveTo>
                  <a:pt x="332295" y="139052"/>
                </a:moveTo>
                <a:lnTo>
                  <a:pt x="334860" y="140258"/>
                </a:lnTo>
                <a:lnTo>
                  <a:pt x="333298" y="138849"/>
                </a:lnTo>
                <a:lnTo>
                  <a:pt x="330644" y="136397"/>
                </a:lnTo>
                <a:lnTo>
                  <a:pt x="330323" y="136832"/>
                </a:lnTo>
                <a:lnTo>
                  <a:pt x="332295" y="139052"/>
                </a:lnTo>
                <a:close/>
              </a:path>
              <a:path w="340334" h="355561">
                <a:moveTo>
                  <a:pt x="335661" y="143421"/>
                </a:moveTo>
                <a:lnTo>
                  <a:pt x="335475" y="142689"/>
                </a:lnTo>
                <a:lnTo>
                  <a:pt x="335470" y="143255"/>
                </a:lnTo>
                <a:lnTo>
                  <a:pt x="335715" y="143500"/>
                </a:lnTo>
                <a:close/>
              </a:path>
              <a:path w="340334" h="355561">
                <a:moveTo>
                  <a:pt x="334530" y="145922"/>
                </a:moveTo>
                <a:lnTo>
                  <a:pt x="336308" y="149275"/>
                </a:lnTo>
                <a:lnTo>
                  <a:pt x="336918" y="147065"/>
                </a:lnTo>
                <a:lnTo>
                  <a:pt x="338874" y="146659"/>
                </a:lnTo>
                <a:lnTo>
                  <a:pt x="335715" y="143500"/>
                </a:lnTo>
                <a:lnTo>
                  <a:pt x="337540" y="146176"/>
                </a:lnTo>
                <a:lnTo>
                  <a:pt x="334746" y="145287"/>
                </a:lnTo>
                <a:lnTo>
                  <a:pt x="334530" y="145922"/>
                </a:lnTo>
                <a:close/>
              </a:path>
              <a:path w="340334" h="355561">
                <a:moveTo>
                  <a:pt x="336918" y="147065"/>
                </a:moveTo>
                <a:lnTo>
                  <a:pt x="336308" y="149275"/>
                </a:lnTo>
                <a:lnTo>
                  <a:pt x="339166" y="152806"/>
                </a:lnTo>
                <a:lnTo>
                  <a:pt x="340042" y="153631"/>
                </a:lnTo>
                <a:lnTo>
                  <a:pt x="340334" y="153085"/>
                </a:lnTo>
                <a:lnTo>
                  <a:pt x="336918" y="149656"/>
                </a:lnTo>
                <a:lnTo>
                  <a:pt x="336918" y="147065"/>
                </a:lnTo>
                <a:close/>
              </a:path>
              <a:path w="340334" h="355561">
                <a:moveTo>
                  <a:pt x="332028" y="142659"/>
                </a:moveTo>
                <a:lnTo>
                  <a:pt x="330098" y="145516"/>
                </a:lnTo>
                <a:lnTo>
                  <a:pt x="331444" y="143890"/>
                </a:lnTo>
                <a:lnTo>
                  <a:pt x="334530" y="145922"/>
                </a:lnTo>
                <a:lnTo>
                  <a:pt x="334746" y="145287"/>
                </a:lnTo>
                <a:lnTo>
                  <a:pt x="332028" y="142659"/>
                </a:lnTo>
                <a:close/>
              </a:path>
              <a:path w="340334" h="355561">
                <a:moveTo>
                  <a:pt x="328129" y="152425"/>
                </a:moveTo>
                <a:lnTo>
                  <a:pt x="330098" y="145516"/>
                </a:lnTo>
                <a:lnTo>
                  <a:pt x="327939" y="148158"/>
                </a:lnTo>
                <a:lnTo>
                  <a:pt x="327240" y="141985"/>
                </a:lnTo>
                <a:lnTo>
                  <a:pt x="327190" y="145681"/>
                </a:lnTo>
                <a:lnTo>
                  <a:pt x="326326" y="149504"/>
                </a:lnTo>
                <a:lnTo>
                  <a:pt x="328129" y="152425"/>
                </a:lnTo>
                <a:close/>
              </a:path>
              <a:path w="340334" h="355561">
                <a:moveTo>
                  <a:pt x="336397" y="152552"/>
                </a:moveTo>
                <a:lnTo>
                  <a:pt x="340042" y="153631"/>
                </a:lnTo>
                <a:lnTo>
                  <a:pt x="339166" y="152806"/>
                </a:lnTo>
                <a:lnTo>
                  <a:pt x="336296" y="151739"/>
                </a:lnTo>
                <a:lnTo>
                  <a:pt x="336423" y="164630"/>
                </a:lnTo>
                <a:lnTo>
                  <a:pt x="337070" y="158648"/>
                </a:lnTo>
                <a:lnTo>
                  <a:pt x="336397" y="152552"/>
                </a:lnTo>
                <a:close/>
              </a:path>
              <a:path w="340334" h="355561">
                <a:moveTo>
                  <a:pt x="337413" y="171107"/>
                </a:moveTo>
                <a:lnTo>
                  <a:pt x="337413" y="164833"/>
                </a:lnTo>
                <a:lnTo>
                  <a:pt x="337070" y="158648"/>
                </a:lnTo>
                <a:lnTo>
                  <a:pt x="336423" y="164630"/>
                </a:lnTo>
                <a:lnTo>
                  <a:pt x="336423" y="171107"/>
                </a:lnTo>
                <a:lnTo>
                  <a:pt x="337007" y="184657"/>
                </a:lnTo>
                <a:lnTo>
                  <a:pt x="337413" y="177926"/>
                </a:lnTo>
                <a:lnTo>
                  <a:pt x="337413" y="171107"/>
                </a:lnTo>
                <a:close/>
              </a:path>
              <a:path w="340334" h="355561">
                <a:moveTo>
                  <a:pt x="336296" y="151739"/>
                </a:moveTo>
                <a:lnTo>
                  <a:pt x="333451" y="148856"/>
                </a:lnTo>
                <a:lnTo>
                  <a:pt x="333654" y="150494"/>
                </a:lnTo>
                <a:lnTo>
                  <a:pt x="335330" y="151968"/>
                </a:lnTo>
                <a:lnTo>
                  <a:pt x="336054" y="158241"/>
                </a:lnTo>
                <a:lnTo>
                  <a:pt x="336423" y="164630"/>
                </a:lnTo>
                <a:lnTo>
                  <a:pt x="336296" y="151739"/>
                </a:lnTo>
                <a:close/>
              </a:path>
              <a:path w="340334" h="355561">
                <a:moveTo>
                  <a:pt x="331711" y="152895"/>
                </a:moveTo>
                <a:lnTo>
                  <a:pt x="332676" y="150723"/>
                </a:lnTo>
                <a:lnTo>
                  <a:pt x="333514" y="157403"/>
                </a:lnTo>
                <a:lnTo>
                  <a:pt x="333959" y="164210"/>
                </a:lnTo>
                <a:lnTo>
                  <a:pt x="334479" y="157238"/>
                </a:lnTo>
                <a:lnTo>
                  <a:pt x="333654" y="150494"/>
                </a:lnTo>
                <a:lnTo>
                  <a:pt x="333451" y="148856"/>
                </a:lnTo>
                <a:lnTo>
                  <a:pt x="331711" y="152895"/>
                </a:lnTo>
                <a:close/>
              </a:path>
              <a:path w="340334" h="355561">
                <a:moveTo>
                  <a:pt x="331571" y="151790"/>
                </a:moveTo>
                <a:lnTo>
                  <a:pt x="329412" y="155435"/>
                </a:lnTo>
                <a:lnTo>
                  <a:pt x="330847" y="154050"/>
                </a:lnTo>
                <a:lnTo>
                  <a:pt x="331419" y="159651"/>
                </a:lnTo>
                <a:lnTo>
                  <a:pt x="331736" y="165341"/>
                </a:lnTo>
                <a:lnTo>
                  <a:pt x="331711" y="152895"/>
                </a:lnTo>
                <a:lnTo>
                  <a:pt x="333451" y="148856"/>
                </a:lnTo>
                <a:lnTo>
                  <a:pt x="331571" y="151790"/>
                </a:lnTo>
                <a:close/>
              </a:path>
              <a:path w="340334" h="355561">
                <a:moveTo>
                  <a:pt x="336423" y="177596"/>
                </a:moveTo>
                <a:lnTo>
                  <a:pt x="336054" y="183984"/>
                </a:lnTo>
                <a:lnTo>
                  <a:pt x="336232" y="191261"/>
                </a:lnTo>
                <a:lnTo>
                  <a:pt x="337007" y="184657"/>
                </a:lnTo>
                <a:lnTo>
                  <a:pt x="336423" y="171107"/>
                </a:lnTo>
                <a:lnTo>
                  <a:pt x="336423" y="177596"/>
                </a:lnTo>
                <a:close/>
              </a:path>
              <a:path w="340334" h="355561">
                <a:moveTo>
                  <a:pt x="335392" y="197900"/>
                </a:moveTo>
                <a:lnTo>
                  <a:pt x="336473" y="195694"/>
                </a:lnTo>
                <a:lnTo>
                  <a:pt x="337591" y="193001"/>
                </a:lnTo>
                <a:lnTo>
                  <a:pt x="336232" y="191261"/>
                </a:lnTo>
                <a:lnTo>
                  <a:pt x="336054" y="183984"/>
                </a:lnTo>
                <a:lnTo>
                  <a:pt x="335330" y="190271"/>
                </a:lnTo>
                <a:lnTo>
                  <a:pt x="336867" y="193497"/>
                </a:lnTo>
                <a:lnTo>
                  <a:pt x="336511" y="194576"/>
                </a:lnTo>
                <a:lnTo>
                  <a:pt x="335392" y="197900"/>
                </a:lnTo>
                <a:close/>
              </a:path>
              <a:path w="340334" h="355561">
                <a:moveTo>
                  <a:pt x="326834" y="199910"/>
                </a:moveTo>
                <a:lnTo>
                  <a:pt x="329399" y="198716"/>
                </a:lnTo>
                <a:lnTo>
                  <a:pt x="331736" y="196164"/>
                </a:lnTo>
                <a:lnTo>
                  <a:pt x="332562" y="199301"/>
                </a:lnTo>
                <a:lnTo>
                  <a:pt x="334352" y="201853"/>
                </a:lnTo>
                <a:lnTo>
                  <a:pt x="336257" y="203250"/>
                </a:lnTo>
                <a:lnTo>
                  <a:pt x="336753" y="202869"/>
                </a:lnTo>
                <a:lnTo>
                  <a:pt x="335445" y="200405"/>
                </a:lnTo>
                <a:lnTo>
                  <a:pt x="332752" y="198119"/>
                </a:lnTo>
                <a:lnTo>
                  <a:pt x="332498" y="195071"/>
                </a:lnTo>
                <a:lnTo>
                  <a:pt x="329552" y="197789"/>
                </a:lnTo>
                <a:lnTo>
                  <a:pt x="326834" y="199910"/>
                </a:lnTo>
                <a:close/>
              </a:path>
              <a:path w="340334" h="355561">
                <a:moveTo>
                  <a:pt x="334225" y="202069"/>
                </a:moveTo>
                <a:lnTo>
                  <a:pt x="333793" y="204627"/>
                </a:lnTo>
                <a:lnTo>
                  <a:pt x="336257" y="203250"/>
                </a:lnTo>
                <a:lnTo>
                  <a:pt x="334352" y="201853"/>
                </a:lnTo>
                <a:lnTo>
                  <a:pt x="334225" y="202069"/>
                </a:lnTo>
                <a:close/>
              </a:path>
              <a:path w="340334" h="355561">
                <a:moveTo>
                  <a:pt x="334949" y="164109"/>
                </a:moveTo>
                <a:lnTo>
                  <a:pt x="334479" y="157238"/>
                </a:lnTo>
                <a:lnTo>
                  <a:pt x="334695" y="181101"/>
                </a:lnTo>
                <a:lnTo>
                  <a:pt x="334949" y="176136"/>
                </a:lnTo>
                <a:lnTo>
                  <a:pt x="334949" y="164109"/>
                </a:lnTo>
                <a:close/>
              </a:path>
              <a:path w="340334" h="355561">
                <a:moveTo>
                  <a:pt x="332689" y="208470"/>
                </a:moveTo>
                <a:lnTo>
                  <a:pt x="332206" y="211315"/>
                </a:lnTo>
                <a:lnTo>
                  <a:pt x="332536" y="212305"/>
                </a:lnTo>
                <a:lnTo>
                  <a:pt x="332994" y="209626"/>
                </a:lnTo>
                <a:lnTo>
                  <a:pt x="332816" y="208241"/>
                </a:lnTo>
                <a:lnTo>
                  <a:pt x="332689" y="208470"/>
                </a:lnTo>
                <a:close/>
              </a:path>
              <a:path w="340334" h="355561">
                <a:moveTo>
                  <a:pt x="332536" y="212305"/>
                </a:moveTo>
                <a:lnTo>
                  <a:pt x="332206" y="211315"/>
                </a:lnTo>
                <a:lnTo>
                  <a:pt x="332549" y="213956"/>
                </a:lnTo>
                <a:lnTo>
                  <a:pt x="333692" y="215658"/>
                </a:lnTo>
                <a:lnTo>
                  <a:pt x="332536" y="212305"/>
                </a:lnTo>
                <a:close/>
              </a:path>
              <a:path w="340334" h="355561">
                <a:moveTo>
                  <a:pt x="331165" y="214858"/>
                </a:moveTo>
                <a:lnTo>
                  <a:pt x="330747" y="217396"/>
                </a:lnTo>
                <a:lnTo>
                  <a:pt x="333209" y="216039"/>
                </a:lnTo>
                <a:lnTo>
                  <a:pt x="331304" y="214642"/>
                </a:lnTo>
                <a:lnTo>
                  <a:pt x="331165" y="214858"/>
                </a:lnTo>
                <a:close/>
              </a:path>
              <a:path w="340334" h="355561">
                <a:moveTo>
                  <a:pt x="332143" y="222046"/>
                </a:moveTo>
                <a:lnTo>
                  <a:pt x="330699" y="217753"/>
                </a:lnTo>
                <a:lnTo>
                  <a:pt x="331025" y="220357"/>
                </a:lnTo>
                <a:lnTo>
                  <a:pt x="331673" y="222440"/>
                </a:lnTo>
                <a:lnTo>
                  <a:pt x="332143" y="222046"/>
                </a:lnTo>
                <a:close/>
              </a:path>
              <a:path w="340334" h="355561">
                <a:moveTo>
                  <a:pt x="321792" y="224345"/>
                </a:moveTo>
                <a:lnTo>
                  <a:pt x="321652" y="221780"/>
                </a:lnTo>
                <a:lnTo>
                  <a:pt x="320852" y="225424"/>
                </a:lnTo>
                <a:lnTo>
                  <a:pt x="322757" y="224586"/>
                </a:lnTo>
                <a:lnTo>
                  <a:pt x="324650" y="222046"/>
                </a:lnTo>
                <a:lnTo>
                  <a:pt x="321792" y="224345"/>
                </a:lnTo>
                <a:close/>
              </a:path>
              <a:path w="340334" h="355561">
                <a:moveTo>
                  <a:pt x="303872" y="257771"/>
                </a:moveTo>
                <a:lnTo>
                  <a:pt x="305168" y="257555"/>
                </a:lnTo>
                <a:lnTo>
                  <a:pt x="311518" y="246609"/>
                </a:lnTo>
                <a:lnTo>
                  <a:pt x="317024" y="235141"/>
                </a:lnTo>
                <a:lnTo>
                  <a:pt x="320852" y="225424"/>
                </a:lnTo>
                <a:lnTo>
                  <a:pt x="319671" y="225755"/>
                </a:lnTo>
                <a:lnTo>
                  <a:pt x="314856" y="237600"/>
                </a:lnTo>
                <a:lnTo>
                  <a:pt x="309140" y="248955"/>
                </a:lnTo>
                <a:lnTo>
                  <a:pt x="303872" y="257771"/>
                </a:lnTo>
                <a:close/>
              </a:path>
              <a:path w="340334" h="355561">
                <a:moveTo>
                  <a:pt x="327190" y="132727"/>
                </a:moveTo>
                <a:lnTo>
                  <a:pt x="325081" y="135331"/>
                </a:lnTo>
                <a:lnTo>
                  <a:pt x="325793" y="135572"/>
                </a:lnTo>
                <a:lnTo>
                  <a:pt x="327888" y="132803"/>
                </a:lnTo>
                <a:lnTo>
                  <a:pt x="328260" y="131273"/>
                </a:lnTo>
                <a:lnTo>
                  <a:pt x="327190" y="132727"/>
                </a:lnTo>
                <a:close/>
              </a:path>
              <a:path w="340334" h="355561">
                <a:moveTo>
                  <a:pt x="325793" y="113474"/>
                </a:moveTo>
                <a:lnTo>
                  <a:pt x="324675" y="113474"/>
                </a:lnTo>
                <a:lnTo>
                  <a:pt x="325031" y="115900"/>
                </a:lnTo>
                <a:lnTo>
                  <a:pt x="327660" y="117411"/>
                </a:lnTo>
                <a:lnTo>
                  <a:pt x="327329" y="116497"/>
                </a:lnTo>
                <a:lnTo>
                  <a:pt x="325793" y="113474"/>
                </a:lnTo>
                <a:close/>
              </a:path>
              <a:path w="340334" h="355561">
                <a:moveTo>
                  <a:pt x="322999" y="118351"/>
                </a:moveTo>
                <a:lnTo>
                  <a:pt x="323748" y="117500"/>
                </a:lnTo>
                <a:lnTo>
                  <a:pt x="319098" y="105575"/>
                </a:lnTo>
                <a:lnTo>
                  <a:pt x="313580" y="94122"/>
                </a:lnTo>
                <a:lnTo>
                  <a:pt x="308076" y="84543"/>
                </a:lnTo>
                <a:lnTo>
                  <a:pt x="313998" y="97023"/>
                </a:lnTo>
                <a:lnTo>
                  <a:pt x="319319" y="108580"/>
                </a:lnTo>
                <a:lnTo>
                  <a:pt x="322999" y="118351"/>
                </a:lnTo>
                <a:close/>
              </a:path>
              <a:path w="340334" h="355561">
                <a:moveTo>
                  <a:pt x="303326" y="79895"/>
                </a:moveTo>
                <a:lnTo>
                  <a:pt x="302425" y="82626"/>
                </a:lnTo>
                <a:lnTo>
                  <a:pt x="304495" y="85420"/>
                </a:lnTo>
                <a:lnTo>
                  <a:pt x="305612" y="88061"/>
                </a:lnTo>
                <a:lnTo>
                  <a:pt x="306578" y="87553"/>
                </a:lnTo>
                <a:lnTo>
                  <a:pt x="305346" y="84785"/>
                </a:lnTo>
                <a:lnTo>
                  <a:pt x="303479" y="82168"/>
                </a:lnTo>
                <a:lnTo>
                  <a:pt x="303326" y="79895"/>
                </a:lnTo>
                <a:close/>
              </a:path>
              <a:path w="340334" h="355561">
                <a:moveTo>
                  <a:pt x="299377" y="76898"/>
                </a:moveTo>
                <a:lnTo>
                  <a:pt x="300558" y="79476"/>
                </a:lnTo>
                <a:lnTo>
                  <a:pt x="301485" y="81521"/>
                </a:lnTo>
                <a:lnTo>
                  <a:pt x="301713" y="84099"/>
                </a:lnTo>
                <a:lnTo>
                  <a:pt x="304495" y="85420"/>
                </a:lnTo>
                <a:lnTo>
                  <a:pt x="302425" y="82626"/>
                </a:lnTo>
                <a:lnTo>
                  <a:pt x="301307" y="79552"/>
                </a:lnTo>
                <a:lnTo>
                  <a:pt x="299377" y="76898"/>
                </a:lnTo>
                <a:close/>
              </a:path>
              <a:path w="340334" h="355561">
                <a:moveTo>
                  <a:pt x="295059" y="70472"/>
                </a:moveTo>
                <a:lnTo>
                  <a:pt x="292671" y="67805"/>
                </a:lnTo>
                <a:lnTo>
                  <a:pt x="293484" y="71018"/>
                </a:lnTo>
                <a:lnTo>
                  <a:pt x="293712" y="73710"/>
                </a:lnTo>
                <a:lnTo>
                  <a:pt x="296316" y="73774"/>
                </a:lnTo>
                <a:lnTo>
                  <a:pt x="295465" y="67856"/>
                </a:lnTo>
                <a:lnTo>
                  <a:pt x="295059" y="70472"/>
                </a:lnTo>
                <a:close/>
              </a:path>
              <a:path w="340334" h="355561">
                <a:moveTo>
                  <a:pt x="292671" y="67805"/>
                </a:moveTo>
                <a:lnTo>
                  <a:pt x="291833" y="64960"/>
                </a:lnTo>
                <a:lnTo>
                  <a:pt x="292315" y="68630"/>
                </a:lnTo>
                <a:lnTo>
                  <a:pt x="293484" y="71018"/>
                </a:lnTo>
                <a:lnTo>
                  <a:pt x="292671" y="67805"/>
                </a:lnTo>
                <a:close/>
              </a:path>
              <a:path w="340334" h="355561">
                <a:moveTo>
                  <a:pt x="285877" y="56273"/>
                </a:moveTo>
                <a:lnTo>
                  <a:pt x="276636" y="47541"/>
                </a:lnTo>
                <a:lnTo>
                  <a:pt x="277253" y="49384"/>
                </a:lnTo>
                <a:lnTo>
                  <a:pt x="284302" y="56032"/>
                </a:lnTo>
                <a:lnTo>
                  <a:pt x="285559" y="57327"/>
                </a:lnTo>
                <a:lnTo>
                  <a:pt x="285902" y="59651"/>
                </a:lnTo>
                <a:lnTo>
                  <a:pt x="286385" y="54254"/>
                </a:lnTo>
                <a:lnTo>
                  <a:pt x="285489" y="54083"/>
                </a:lnTo>
                <a:lnTo>
                  <a:pt x="285877" y="56273"/>
                </a:lnTo>
                <a:close/>
              </a:path>
              <a:path w="340334" h="355561">
                <a:moveTo>
                  <a:pt x="266284" y="42348"/>
                </a:moveTo>
                <a:lnTo>
                  <a:pt x="267508" y="44541"/>
                </a:lnTo>
                <a:lnTo>
                  <a:pt x="277214" y="52746"/>
                </a:lnTo>
                <a:lnTo>
                  <a:pt x="282524" y="57835"/>
                </a:lnTo>
                <a:lnTo>
                  <a:pt x="286778" y="62268"/>
                </a:lnTo>
                <a:lnTo>
                  <a:pt x="285267" y="59245"/>
                </a:lnTo>
                <a:lnTo>
                  <a:pt x="276107" y="50431"/>
                </a:lnTo>
                <a:lnTo>
                  <a:pt x="266284" y="42348"/>
                </a:lnTo>
                <a:close/>
              </a:path>
              <a:path w="340334" h="355561">
                <a:moveTo>
                  <a:pt x="255460" y="28905"/>
                </a:moveTo>
                <a:lnTo>
                  <a:pt x="255371" y="31178"/>
                </a:lnTo>
                <a:lnTo>
                  <a:pt x="256374" y="34213"/>
                </a:lnTo>
                <a:lnTo>
                  <a:pt x="256755" y="37668"/>
                </a:lnTo>
                <a:lnTo>
                  <a:pt x="257162" y="37109"/>
                </a:lnTo>
                <a:lnTo>
                  <a:pt x="267508" y="44541"/>
                </a:lnTo>
                <a:lnTo>
                  <a:pt x="266284" y="42348"/>
                </a:lnTo>
                <a:lnTo>
                  <a:pt x="257187" y="35928"/>
                </a:lnTo>
                <a:lnTo>
                  <a:pt x="256997" y="34010"/>
                </a:lnTo>
                <a:lnTo>
                  <a:pt x="256654" y="32600"/>
                </a:lnTo>
                <a:lnTo>
                  <a:pt x="255600" y="30454"/>
                </a:lnTo>
                <a:lnTo>
                  <a:pt x="255460" y="28905"/>
                </a:lnTo>
                <a:close/>
              </a:path>
              <a:path w="340334" h="355561">
                <a:moveTo>
                  <a:pt x="189402" y="254445"/>
                </a:moveTo>
                <a:lnTo>
                  <a:pt x="189153" y="256374"/>
                </a:lnTo>
                <a:lnTo>
                  <a:pt x="190051" y="255869"/>
                </a:lnTo>
                <a:lnTo>
                  <a:pt x="189560" y="254457"/>
                </a:lnTo>
                <a:lnTo>
                  <a:pt x="189402" y="254445"/>
                </a:lnTo>
                <a:close/>
              </a:path>
              <a:path w="340334" h="355561">
                <a:moveTo>
                  <a:pt x="103657" y="163512"/>
                </a:moveTo>
                <a:lnTo>
                  <a:pt x="108343" y="169303"/>
                </a:lnTo>
                <a:lnTo>
                  <a:pt x="107073" y="166547"/>
                </a:lnTo>
                <a:lnTo>
                  <a:pt x="107721" y="164998"/>
                </a:lnTo>
                <a:lnTo>
                  <a:pt x="111518" y="165442"/>
                </a:lnTo>
                <a:lnTo>
                  <a:pt x="114096" y="167208"/>
                </a:lnTo>
                <a:lnTo>
                  <a:pt x="114058" y="163283"/>
                </a:lnTo>
                <a:lnTo>
                  <a:pt x="113588" y="165493"/>
                </a:lnTo>
                <a:lnTo>
                  <a:pt x="109270" y="164337"/>
                </a:lnTo>
                <a:lnTo>
                  <a:pt x="106616" y="164350"/>
                </a:lnTo>
                <a:lnTo>
                  <a:pt x="103936" y="163245"/>
                </a:lnTo>
                <a:lnTo>
                  <a:pt x="103657" y="163512"/>
                </a:lnTo>
                <a:close/>
              </a:path>
              <a:path w="340334" h="355561">
                <a:moveTo>
                  <a:pt x="101701" y="25615"/>
                </a:moveTo>
                <a:lnTo>
                  <a:pt x="103657" y="25679"/>
                </a:lnTo>
                <a:lnTo>
                  <a:pt x="105879" y="25158"/>
                </a:lnTo>
                <a:lnTo>
                  <a:pt x="108534" y="25539"/>
                </a:lnTo>
                <a:lnTo>
                  <a:pt x="109575" y="22898"/>
                </a:lnTo>
                <a:lnTo>
                  <a:pt x="111810" y="22390"/>
                </a:lnTo>
                <a:lnTo>
                  <a:pt x="114477" y="22758"/>
                </a:lnTo>
                <a:lnTo>
                  <a:pt x="117119" y="19900"/>
                </a:lnTo>
                <a:lnTo>
                  <a:pt x="120396" y="19989"/>
                </a:lnTo>
                <a:lnTo>
                  <a:pt x="120091" y="18872"/>
                </a:lnTo>
                <a:lnTo>
                  <a:pt x="132174" y="15426"/>
                </a:lnTo>
                <a:lnTo>
                  <a:pt x="144623" y="12935"/>
                </a:lnTo>
                <a:lnTo>
                  <a:pt x="157403" y="11429"/>
                </a:lnTo>
                <a:lnTo>
                  <a:pt x="157162" y="10439"/>
                </a:lnTo>
                <a:lnTo>
                  <a:pt x="154406" y="9994"/>
                </a:lnTo>
                <a:lnTo>
                  <a:pt x="154317" y="10706"/>
                </a:lnTo>
                <a:lnTo>
                  <a:pt x="141572" y="12444"/>
                </a:lnTo>
                <a:lnTo>
                  <a:pt x="129165" y="15165"/>
                </a:lnTo>
                <a:lnTo>
                  <a:pt x="119164" y="18148"/>
                </a:lnTo>
                <a:lnTo>
                  <a:pt x="119075" y="18910"/>
                </a:lnTo>
                <a:lnTo>
                  <a:pt x="115366" y="19469"/>
                </a:lnTo>
                <a:lnTo>
                  <a:pt x="113182" y="21729"/>
                </a:lnTo>
                <a:lnTo>
                  <a:pt x="110477" y="22085"/>
                </a:lnTo>
                <a:lnTo>
                  <a:pt x="107619" y="22834"/>
                </a:lnTo>
                <a:lnTo>
                  <a:pt x="107594" y="24777"/>
                </a:lnTo>
                <a:lnTo>
                  <a:pt x="104711" y="24853"/>
                </a:lnTo>
                <a:lnTo>
                  <a:pt x="101701" y="25615"/>
                </a:lnTo>
                <a:close/>
              </a:path>
              <a:path w="340334" h="355561">
                <a:moveTo>
                  <a:pt x="94348" y="30772"/>
                </a:moveTo>
                <a:lnTo>
                  <a:pt x="96964" y="31038"/>
                </a:lnTo>
                <a:lnTo>
                  <a:pt x="97726" y="28460"/>
                </a:lnTo>
                <a:lnTo>
                  <a:pt x="99949" y="27939"/>
                </a:lnTo>
                <a:lnTo>
                  <a:pt x="102603" y="28320"/>
                </a:lnTo>
                <a:lnTo>
                  <a:pt x="100977" y="27012"/>
                </a:lnTo>
                <a:lnTo>
                  <a:pt x="98361" y="27673"/>
                </a:lnTo>
                <a:lnTo>
                  <a:pt x="95758" y="28397"/>
                </a:lnTo>
                <a:lnTo>
                  <a:pt x="94348" y="30772"/>
                </a:lnTo>
                <a:close/>
              </a:path>
              <a:path w="340334" h="355561">
                <a:moveTo>
                  <a:pt x="92938" y="27889"/>
                </a:moveTo>
                <a:lnTo>
                  <a:pt x="89979" y="27317"/>
                </a:lnTo>
                <a:lnTo>
                  <a:pt x="91147" y="28054"/>
                </a:lnTo>
                <a:lnTo>
                  <a:pt x="93916" y="29095"/>
                </a:lnTo>
                <a:lnTo>
                  <a:pt x="92938" y="27889"/>
                </a:lnTo>
                <a:close/>
              </a:path>
              <a:path w="340334" h="355561">
                <a:moveTo>
                  <a:pt x="45651" y="57084"/>
                </a:moveTo>
                <a:lnTo>
                  <a:pt x="46012" y="56502"/>
                </a:lnTo>
                <a:lnTo>
                  <a:pt x="46634" y="53886"/>
                </a:lnTo>
                <a:lnTo>
                  <a:pt x="47523" y="56438"/>
                </a:lnTo>
                <a:lnTo>
                  <a:pt x="47650" y="59512"/>
                </a:lnTo>
                <a:lnTo>
                  <a:pt x="49047" y="60985"/>
                </a:lnTo>
                <a:lnTo>
                  <a:pt x="51943" y="60274"/>
                </a:lnTo>
                <a:lnTo>
                  <a:pt x="54508" y="60528"/>
                </a:lnTo>
                <a:lnTo>
                  <a:pt x="52412" y="62788"/>
                </a:lnTo>
                <a:lnTo>
                  <a:pt x="56184" y="60883"/>
                </a:lnTo>
                <a:lnTo>
                  <a:pt x="54787" y="58140"/>
                </a:lnTo>
                <a:lnTo>
                  <a:pt x="51866" y="59651"/>
                </a:lnTo>
                <a:lnTo>
                  <a:pt x="48602" y="60401"/>
                </a:lnTo>
                <a:lnTo>
                  <a:pt x="47967" y="54698"/>
                </a:lnTo>
                <a:lnTo>
                  <a:pt x="47117" y="53276"/>
                </a:lnTo>
                <a:lnTo>
                  <a:pt x="46126" y="52819"/>
                </a:lnTo>
                <a:lnTo>
                  <a:pt x="45651" y="57084"/>
                </a:lnTo>
                <a:close/>
              </a:path>
              <a:path w="340334" h="355561">
                <a:moveTo>
                  <a:pt x="56959" y="55156"/>
                </a:moveTo>
                <a:lnTo>
                  <a:pt x="54787" y="58140"/>
                </a:lnTo>
                <a:lnTo>
                  <a:pt x="56184" y="60883"/>
                </a:lnTo>
                <a:lnTo>
                  <a:pt x="57111" y="57835"/>
                </a:lnTo>
                <a:lnTo>
                  <a:pt x="58864" y="54736"/>
                </a:lnTo>
                <a:lnTo>
                  <a:pt x="56908" y="54495"/>
                </a:lnTo>
                <a:lnTo>
                  <a:pt x="56959" y="55156"/>
                </a:lnTo>
                <a:close/>
              </a:path>
              <a:path w="340334" h="355561">
                <a:moveTo>
                  <a:pt x="40220" y="70865"/>
                </a:moveTo>
                <a:lnTo>
                  <a:pt x="41097" y="71145"/>
                </a:lnTo>
                <a:lnTo>
                  <a:pt x="43802" y="70573"/>
                </a:lnTo>
                <a:lnTo>
                  <a:pt x="46418" y="70802"/>
                </a:lnTo>
                <a:lnTo>
                  <a:pt x="48133" y="67246"/>
                </a:lnTo>
                <a:lnTo>
                  <a:pt x="45707" y="70015"/>
                </a:lnTo>
                <a:lnTo>
                  <a:pt x="42976" y="69989"/>
                </a:lnTo>
                <a:lnTo>
                  <a:pt x="40220" y="70865"/>
                </a:lnTo>
                <a:close/>
              </a:path>
              <a:path w="340334" h="355561">
                <a:moveTo>
                  <a:pt x="12865" y="140360"/>
                </a:moveTo>
                <a:lnTo>
                  <a:pt x="13538" y="139484"/>
                </a:lnTo>
                <a:lnTo>
                  <a:pt x="14998" y="135864"/>
                </a:lnTo>
                <a:lnTo>
                  <a:pt x="14947" y="133070"/>
                </a:lnTo>
                <a:lnTo>
                  <a:pt x="16471" y="129463"/>
                </a:lnTo>
                <a:lnTo>
                  <a:pt x="16560" y="124548"/>
                </a:lnTo>
                <a:lnTo>
                  <a:pt x="15824" y="127546"/>
                </a:lnTo>
                <a:lnTo>
                  <a:pt x="15951" y="128219"/>
                </a:lnTo>
                <a:lnTo>
                  <a:pt x="15163" y="130784"/>
                </a:lnTo>
                <a:lnTo>
                  <a:pt x="14478" y="134645"/>
                </a:lnTo>
                <a:lnTo>
                  <a:pt x="13690" y="137185"/>
                </a:lnTo>
                <a:lnTo>
                  <a:pt x="12865" y="140360"/>
                </a:lnTo>
                <a:close/>
              </a:path>
              <a:path w="340334" h="355561">
                <a:moveTo>
                  <a:pt x="15709" y="204698"/>
                </a:moveTo>
                <a:lnTo>
                  <a:pt x="16675" y="202158"/>
                </a:lnTo>
                <a:lnTo>
                  <a:pt x="14732" y="203796"/>
                </a:lnTo>
                <a:lnTo>
                  <a:pt x="15087" y="206451"/>
                </a:lnTo>
                <a:lnTo>
                  <a:pt x="15684" y="209676"/>
                </a:lnTo>
                <a:lnTo>
                  <a:pt x="16421" y="213232"/>
                </a:lnTo>
                <a:lnTo>
                  <a:pt x="18046" y="208597"/>
                </a:lnTo>
                <a:lnTo>
                  <a:pt x="15709" y="204698"/>
                </a:lnTo>
                <a:close/>
              </a:path>
              <a:path w="340334" h="355561">
                <a:moveTo>
                  <a:pt x="16675" y="202158"/>
                </a:moveTo>
                <a:lnTo>
                  <a:pt x="14351" y="198259"/>
                </a:lnTo>
                <a:lnTo>
                  <a:pt x="14325" y="203238"/>
                </a:lnTo>
                <a:lnTo>
                  <a:pt x="12115" y="206070"/>
                </a:lnTo>
                <a:lnTo>
                  <a:pt x="11526" y="208605"/>
                </a:lnTo>
                <a:lnTo>
                  <a:pt x="12649" y="206451"/>
                </a:lnTo>
                <a:lnTo>
                  <a:pt x="14732" y="203796"/>
                </a:lnTo>
                <a:lnTo>
                  <a:pt x="16675" y="202158"/>
                </a:lnTo>
                <a:close/>
              </a:path>
              <a:path w="340334" h="355561">
                <a:moveTo>
                  <a:pt x="17094" y="213410"/>
                </a:moveTo>
                <a:lnTo>
                  <a:pt x="18046" y="208597"/>
                </a:lnTo>
                <a:lnTo>
                  <a:pt x="16421" y="213232"/>
                </a:lnTo>
                <a:lnTo>
                  <a:pt x="16662" y="215861"/>
                </a:lnTo>
                <a:lnTo>
                  <a:pt x="17094" y="213410"/>
                </a:lnTo>
                <a:close/>
              </a:path>
              <a:path w="340334" h="355561">
                <a:moveTo>
                  <a:pt x="15684" y="209676"/>
                </a:moveTo>
                <a:lnTo>
                  <a:pt x="13614" y="212255"/>
                </a:lnTo>
                <a:lnTo>
                  <a:pt x="13830" y="213321"/>
                </a:lnTo>
                <a:lnTo>
                  <a:pt x="15646" y="210680"/>
                </a:lnTo>
                <a:lnTo>
                  <a:pt x="16421" y="213232"/>
                </a:lnTo>
                <a:lnTo>
                  <a:pt x="15684" y="209676"/>
                </a:lnTo>
                <a:close/>
              </a:path>
              <a:path w="340334" h="355561">
                <a:moveTo>
                  <a:pt x="6946" y="210997"/>
                </a:moveTo>
                <a:lnTo>
                  <a:pt x="7335" y="212497"/>
                </a:lnTo>
                <a:lnTo>
                  <a:pt x="10033" y="213017"/>
                </a:lnTo>
                <a:lnTo>
                  <a:pt x="12433" y="215925"/>
                </a:lnTo>
                <a:lnTo>
                  <a:pt x="13830" y="213321"/>
                </a:lnTo>
                <a:lnTo>
                  <a:pt x="13614" y="212255"/>
                </a:lnTo>
                <a:lnTo>
                  <a:pt x="12877" y="215061"/>
                </a:lnTo>
                <a:lnTo>
                  <a:pt x="10210" y="212305"/>
                </a:lnTo>
                <a:lnTo>
                  <a:pt x="7759" y="209118"/>
                </a:lnTo>
                <a:lnTo>
                  <a:pt x="6946" y="210997"/>
                </a:lnTo>
                <a:close/>
              </a:path>
              <a:path w="340334" h="355561">
                <a:moveTo>
                  <a:pt x="6324" y="206527"/>
                </a:moveTo>
                <a:lnTo>
                  <a:pt x="5854" y="205892"/>
                </a:lnTo>
                <a:lnTo>
                  <a:pt x="6159" y="207479"/>
                </a:lnTo>
                <a:lnTo>
                  <a:pt x="6946" y="210997"/>
                </a:lnTo>
                <a:lnTo>
                  <a:pt x="7759" y="209118"/>
                </a:lnTo>
                <a:lnTo>
                  <a:pt x="6324" y="206527"/>
                </a:lnTo>
                <a:close/>
              </a:path>
              <a:path w="340334" h="355561">
                <a:moveTo>
                  <a:pt x="14617" y="123228"/>
                </a:moveTo>
                <a:lnTo>
                  <a:pt x="17157" y="121919"/>
                </a:lnTo>
                <a:lnTo>
                  <a:pt x="18262" y="122770"/>
                </a:lnTo>
                <a:lnTo>
                  <a:pt x="18935" y="119329"/>
                </a:lnTo>
                <a:lnTo>
                  <a:pt x="19989" y="116344"/>
                </a:lnTo>
                <a:lnTo>
                  <a:pt x="20777" y="114249"/>
                </a:lnTo>
                <a:lnTo>
                  <a:pt x="20205" y="115049"/>
                </a:lnTo>
                <a:lnTo>
                  <a:pt x="18122" y="117919"/>
                </a:lnTo>
                <a:lnTo>
                  <a:pt x="17297" y="121145"/>
                </a:lnTo>
                <a:lnTo>
                  <a:pt x="14617" y="123228"/>
                </a:lnTo>
                <a:close/>
              </a:path>
              <a:path w="340334" h="355561">
                <a:moveTo>
                  <a:pt x="14617" y="123228"/>
                </a:moveTo>
                <a:lnTo>
                  <a:pt x="17297" y="121145"/>
                </a:lnTo>
                <a:lnTo>
                  <a:pt x="14541" y="122478"/>
                </a:lnTo>
                <a:lnTo>
                  <a:pt x="11899" y="122466"/>
                </a:lnTo>
                <a:lnTo>
                  <a:pt x="11709" y="125437"/>
                </a:lnTo>
                <a:lnTo>
                  <a:pt x="14617" y="123228"/>
                </a:lnTo>
                <a:close/>
              </a:path>
              <a:path w="340334" h="355561">
                <a:moveTo>
                  <a:pt x="45262" y="57711"/>
                </a:moveTo>
                <a:lnTo>
                  <a:pt x="43027" y="58419"/>
                </a:lnTo>
                <a:lnTo>
                  <a:pt x="43522" y="61899"/>
                </a:lnTo>
                <a:lnTo>
                  <a:pt x="43586" y="64858"/>
                </a:lnTo>
                <a:lnTo>
                  <a:pt x="43764" y="66179"/>
                </a:lnTo>
                <a:lnTo>
                  <a:pt x="43853" y="60502"/>
                </a:lnTo>
                <a:lnTo>
                  <a:pt x="44005" y="59740"/>
                </a:lnTo>
                <a:lnTo>
                  <a:pt x="45262" y="57711"/>
                </a:lnTo>
                <a:close/>
              </a:path>
              <a:path w="340334" h="355561">
                <a:moveTo>
                  <a:pt x="41586" y="62220"/>
                </a:moveTo>
                <a:lnTo>
                  <a:pt x="41935" y="61658"/>
                </a:lnTo>
                <a:lnTo>
                  <a:pt x="42545" y="59042"/>
                </a:lnTo>
                <a:lnTo>
                  <a:pt x="43522" y="61899"/>
                </a:lnTo>
                <a:lnTo>
                  <a:pt x="43027" y="58419"/>
                </a:lnTo>
                <a:lnTo>
                  <a:pt x="42037" y="57975"/>
                </a:lnTo>
                <a:lnTo>
                  <a:pt x="41586" y="62220"/>
                </a:lnTo>
                <a:close/>
              </a:path>
              <a:path w="340334" h="355561">
                <a:moveTo>
                  <a:pt x="50888" y="99783"/>
                </a:moveTo>
                <a:lnTo>
                  <a:pt x="51104" y="99364"/>
                </a:lnTo>
                <a:lnTo>
                  <a:pt x="47650" y="97485"/>
                </a:lnTo>
                <a:lnTo>
                  <a:pt x="44196" y="95605"/>
                </a:lnTo>
                <a:lnTo>
                  <a:pt x="43535" y="105536"/>
                </a:lnTo>
                <a:lnTo>
                  <a:pt x="57404" y="113144"/>
                </a:lnTo>
                <a:lnTo>
                  <a:pt x="44907" y="102158"/>
                </a:lnTo>
                <a:lnTo>
                  <a:pt x="45173" y="99339"/>
                </a:lnTo>
                <a:lnTo>
                  <a:pt x="48260" y="99618"/>
                </a:lnTo>
                <a:lnTo>
                  <a:pt x="50888" y="99783"/>
                </a:lnTo>
                <a:close/>
              </a:path>
              <a:path w="340334" h="355561">
                <a:moveTo>
                  <a:pt x="44907" y="102158"/>
                </a:moveTo>
                <a:lnTo>
                  <a:pt x="57404" y="113144"/>
                </a:lnTo>
                <a:lnTo>
                  <a:pt x="52959" y="106578"/>
                </a:lnTo>
                <a:lnTo>
                  <a:pt x="56057" y="106514"/>
                </a:lnTo>
                <a:lnTo>
                  <a:pt x="58737" y="106705"/>
                </a:lnTo>
                <a:lnTo>
                  <a:pt x="58953" y="106298"/>
                </a:lnTo>
                <a:lnTo>
                  <a:pt x="53492" y="103289"/>
                </a:lnTo>
                <a:lnTo>
                  <a:pt x="50914" y="105460"/>
                </a:lnTo>
                <a:lnTo>
                  <a:pt x="44907" y="102158"/>
                </a:lnTo>
                <a:close/>
              </a:path>
              <a:path w="340334" h="355561">
                <a:moveTo>
                  <a:pt x="53492" y="103289"/>
                </a:moveTo>
                <a:lnTo>
                  <a:pt x="48044" y="100304"/>
                </a:lnTo>
                <a:lnTo>
                  <a:pt x="50431" y="103720"/>
                </a:lnTo>
                <a:lnTo>
                  <a:pt x="50914" y="105460"/>
                </a:lnTo>
                <a:lnTo>
                  <a:pt x="53492" y="103289"/>
                </a:lnTo>
                <a:close/>
              </a:path>
              <a:path w="340334" h="355561">
                <a:moveTo>
                  <a:pt x="52832" y="88087"/>
                </a:moveTo>
                <a:lnTo>
                  <a:pt x="56108" y="92633"/>
                </a:lnTo>
                <a:lnTo>
                  <a:pt x="54356" y="83756"/>
                </a:lnTo>
                <a:lnTo>
                  <a:pt x="57010" y="82765"/>
                </a:lnTo>
                <a:lnTo>
                  <a:pt x="59931" y="83553"/>
                </a:lnTo>
                <a:lnTo>
                  <a:pt x="62699" y="84073"/>
                </a:lnTo>
                <a:lnTo>
                  <a:pt x="62966" y="83692"/>
                </a:lnTo>
                <a:lnTo>
                  <a:pt x="55537" y="78193"/>
                </a:lnTo>
                <a:lnTo>
                  <a:pt x="53301" y="81203"/>
                </a:lnTo>
                <a:lnTo>
                  <a:pt x="52832" y="88087"/>
                </a:lnTo>
                <a:close/>
              </a:path>
              <a:path w="340334" h="355561">
                <a:moveTo>
                  <a:pt x="53746" y="54457"/>
                </a:moveTo>
                <a:lnTo>
                  <a:pt x="63055" y="45808"/>
                </a:lnTo>
                <a:lnTo>
                  <a:pt x="59623" y="47545"/>
                </a:lnTo>
                <a:lnTo>
                  <a:pt x="52374" y="54495"/>
                </a:lnTo>
                <a:lnTo>
                  <a:pt x="53835" y="55498"/>
                </a:lnTo>
                <a:lnTo>
                  <a:pt x="55473" y="54533"/>
                </a:lnTo>
                <a:lnTo>
                  <a:pt x="53746" y="54457"/>
                </a:lnTo>
                <a:close/>
              </a:path>
              <a:path w="340334" h="355561">
                <a:moveTo>
                  <a:pt x="52374" y="54495"/>
                </a:moveTo>
                <a:lnTo>
                  <a:pt x="52496" y="50845"/>
                </a:lnTo>
                <a:lnTo>
                  <a:pt x="51816" y="52882"/>
                </a:lnTo>
                <a:lnTo>
                  <a:pt x="51257" y="55638"/>
                </a:lnTo>
                <a:lnTo>
                  <a:pt x="53835" y="55498"/>
                </a:lnTo>
                <a:lnTo>
                  <a:pt x="52374" y="54495"/>
                </a:lnTo>
                <a:close/>
              </a:path>
              <a:path w="340334" h="355561">
                <a:moveTo>
                  <a:pt x="73240" y="96494"/>
                </a:moveTo>
                <a:lnTo>
                  <a:pt x="73253" y="92824"/>
                </a:lnTo>
                <a:lnTo>
                  <a:pt x="71666" y="89915"/>
                </a:lnTo>
                <a:lnTo>
                  <a:pt x="71018" y="92633"/>
                </a:lnTo>
                <a:lnTo>
                  <a:pt x="70700" y="95338"/>
                </a:lnTo>
                <a:lnTo>
                  <a:pt x="70599" y="98856"/>
                </a:lnTo>
                <a:lnTo>
                  <a:pt x="73240" y="96494"/>
                </a:lnTo>
                <a:close/>
              </a:path>
              <a:path w="340334" h="355561">
                <a:moveTo>
                  <a:pt x="67614" y="95440"/>
                </a:moveTo>
                <a:lnTo>
                  <a:pt x="63677" y="93535"/>
                </a:lnTo>
                <a:lnTo>
                  <a:pt x="64465" y="98170"/>
                </a:lnTo>
                <a:lnTo>
                  <a:pt x="67056" y="98666"/>
                </a:lnTo>
                <a:lnTo>
                  <a:pt x="70599" y="98856"/>
                </a:lnTo>
                <a:lnTo>
                  <a:pt x="70700" y="95338"/>
                </a:lnTo>
                <a:lnTo>
                  <a:pt x="67614" y="95440"/>
                </a:lnTo>
                <a:close/>
              </a:path>
              <a:path w="340334" h="355561">
                <a:moveTo>
                  <a:pt x="64465" y="98170"/>
                </a:moveTo>
                <a:lnTo>
                  <a:pt x="63677" y="93535"/>
                </a:lnTo>
                <a:lnTo>
                  <a:pt x="61036" y="91566"/>
                </a:lnTo>
                <a:lnTo>
                  <a:pt x="58394" y="89598"/>
                </a:lnTo>
                <a:lnTo>
                  <a:pt x="55397" y="86347"/>
                </a:lnTo>
                <a:lnTo>
                  <a:pt x="54356" y="83756"/>
                </a:lnTo>
                <a:lnTo>
                  <a:pt x="56108" y="92633"/>
                </a:lnTo>
                <a:lnTo>
                  <a:pt x="58940" y="94754"/>
                </a:lnTo>
                <a:lnTo>
                  <a:pt x="61760" y="96850"/>
                </a:lnTo>
                <a:lnTo>
                  <a:pt x="64465" y="98170"/>
                </a:lnTo>
                <a:close/>
              </a:path>
              <a:path w="340334" h="355561">
                <a:moveTo>
                  <a:pt x="61595" y="108216"/>
                </a:moveTo>
                <a:lnTo>
                  <a:pt x="58991" y="109893"/>
                </a:lnTo>
                <a:lnTo>
                  <a:pt x="60337" y="116458"/>
                </a:lnTo>
                <a:lnTo>
                  <a:pt x="60553" y="116077"/>
                </a:lnTo>
                <a:lnTo>
                  <a:pt x="62572" y="112356"/>
                </a:lnTo>
                <a:lnTo>
                  <a:pt x="62090" y="104863"/>
                </a:lnTo>
                <a:lnTo>
                  <a:pt x="59994" y="105498"/>
                </a:lnTo>
                <a:lnTo>
                  <a:pt x="61595" y="108216"/>
                </a:lnTo>
                <a:close/>
              </a:path>
              <a:path w="340334" h="355561">
                <a:moveTo>
                  <a:pt x="58991" y="109893"/>
                </a:moveTo>
                <a:lnTo>
                  <a:pt x="52959" y="106578"/>
                </a:lnTo>
                <a:lnTo>
                  <a:pt x="57404" y="113144"/>
                </a:lnTo>
                <a:lnTo>
                  <a:pt x="60337" y="116458"/>
                </a:lnTo>
                <a:lnTo>
                  <a:pt x="58991" y="109893"/>
                </a:lnTo>
                <a:close/>
              </a:path>
              <a:path w="340334" h="355561">
                <a:moveTo>
                  <a:pt x="41732" y="104838"/>
                </a:moveTo>
                <a:lnTo>
                  <a:pt x="43535" y="105536"/>
                </a:lnTo>
                <a:lnTo>
                  <a:pt x="44196" y="95605"/>
                </a:lnTo>
                <a:lnTo>
                  <a:pt x="41402" y="100736"/>
                </a:lnTo>
                <a:lnTo>
                  <a:pt x="39166" y="104863"/>
                </a:lnTo>
                <a:lnTo>
                  <a:pt x="41732" y="104838"/>
                </a:lnTo>
                <a:close/>
              </a:path>
              <a:path w="340334" h="355561">
                <a:moveTo>
                  <a:pt x="20205" y="115049"/>
                </a:moveTo>
                <a:lnTo>
                  <a:pt x="20777" y="114249"/>
                </a:lnTo>
                <a:lnTo>
                  <a:pt x="25781" y="102476"/>
                </a:lnTo>
                <a:lnTo>
                  <a:pt x="31668" y="91210"/>
                </a:lnTo>
                <a:lnTo>
                  <a:pt x="37147" y="82346"/>
                </a:lnTo>
                <a:lnTo>
                  <a:pt x="35572" y="82930"/>
                </a:lnTo>
                <a:lnTo>
                  <a:pt x="29075" y="93797"/>
                </a:lnTo>
                <a:lnTo>
                  <a:pt x="23428" y="105198"/>
                </a:lnTo>
                <a:lnTo>
                  <a:pt x="20205" y="115049"/>
                </a:lnTo>
                <a:close/>
              </a:path>
              <a:path w="340334" h="355561">
                <a:moveTo>
                  <a:pt x="19621" y="114503"/>
                </a:moveTo>
                <a:lnTo>
                  <a:pt x="17741" y="115138"/>
                </a:lnTo>
                <a:lnTo>
                  <a:pt x="20205" y="115049"/>
                </a:lnTo>
                <a:lnTo>
                  <a:pt x="23428" y="105198"/>
                </a:lnTo>
                <a:lnTo>
                  <a:pt x="19621" y="114503"/>
                </a:lnTo>
                <a:close/>
              </a:path>
              <a:path w="340334" h="355561">
                <a:moveTo>
                  <a:pt x="16713" y="126415"/>
                </a:moveTo>
                <a:lnTo>
                  <a:pt x="18262" y="122770"/>
                </a:lnTo>
                <a:lnTo>
                  <a:pt x="17157" y="121919"/>
                </a:lnTo>
                <a:lnTo>
                  <a:pt x="16560" y="124548"/>
                </a:lnTo>
                <a:lnTo>
                  <a:pt x="16471" y="129463"/>
                </a:lnTo>
                <a:lnTo>
                  <a:pt x="16713" y="126415"/>
                </a:lnTo>
                <a:close/>
              </a:path>
              <a:path w="340334" h="355561">
                <a:moveTo>
                  <a:pt x="13220" y="129603"/>
                </a:moveTo>
                <a:lnTo>
                  <a:pt x="15951" y="128219"/>
                </a:lnTo>
                <a:lnTo>
                  <a:pt x="15824" y="127546"/>
                </a:lnTo>
                <a:lnTo>
                  <a:pt x="13030" y="128917"/>
                </a:lnTo>
                <a:lnTo>
                  <a:pt x="10477" y="128955"/>
                </a:lnTo>
                <a:lnTo>
                  <a:pt x="10236" y="131838"/>
                </a:lnTo>
                <a:lnTo>
                  <a:pt x="13220" y="129603"/>
                </a:lnTo>
                <a:close/>
              </a:path>
              <a:path w="340334" h="355561">
                <a:moveTo>
                  <a:pt x="10477" y="128955"/>
                </a:moveTo>
                <a:lnTo>
                  <a:pt x="8597" y="126161"/>
                </a:lnTo>
                <a:lnTo>
                  <a:pt x="9690" y="128765"/>
                </a:lnTo>
                <a:lnTo>
                  <a:pt x="10236" y="131838"/>
                </a:lnTo>
                <a:lnTo>
                  <a:pt x="10477" y="128955"/>
                </a:lnTo>
                <a:close/>
              </a:path>
              <a:path w="340334" h="355561">
                <a:moveTo>
                  <a:pt x="6743" y="132181"/>
                </a:moveTo>
                <a:lnTo>
                  <a:pt x="8166" y="135102"/>
                </a:lnTo>
                <a:lnTo>
                  <a:pt x="8750" y="138239"/>
                </a:lnTo>
                <a:lnTo>
                  <a:pt x="11684" y="136055"/>
                </a:lnTo>
                <a:lnTo>
                  <a:pt x="14478" y="134645"/>
                </a:lnTo>
                <a:lnTo>
                  <a:pt x="15163" y="130784"/>
                </a:lnTo>
                <a:lnTo>
                  <a:pt x="14351" y="133959"/>
                </a:lnTo>
                <a:lnTo>
                  <a:pt x="11455" y="135369"/>
                </a:lnTo>
                <a:lnTo>
                  <a:pt x="8686" y="134734"/>
                </a:lnTo>
                <a:lnTo>
                  <a:pt x="6743" y="132181"/>
                </a:lnTo>
                <a:close/>
              </a:path>
              <a:path w="340334" h="355561">
                <a:moveTo>
                  <a:pt x="9385" y="219811"/>
                </a:moveTo>
                <a:lnTo>
                  <a:pt x="9232" y="218681"/>
                </a:lnTo>
                <a:lnTo>
                  <a:pt x="8750" y="217792"/>
                </a:lnTo>
                <a:lnTo>
                  <a:pt x="9613" y="220662"/>
                </a:lnTo>
                <a:lnTo>
                  <a:pt x="12433" y="221449"/>
                </a:lnTo>
                <a:lnTo>
                  <a:pt x="9385" y="219811"/>
                </a:lnTo>
                <a:close/>
              </a:path>
              <a:path w="340334" h="355561">
                <a:moveTo>
                  <a:pt x="9105" y="215455"/>
                </a:moveTo>
                <a:lnTo>
                  <a:pt x="7341" y="212518"/>
                </a:lnTo>
                <a:lnTo>
                  <a:pt x="7835" y="214426"/>
                </a:lnTo>
                <a:lnTo>
                  <a:pt x="8750" y="217792"/>
                </a:lnTo>
                <a:lnTo>
                  <a:pt x="9232" y="218681"/>
                </a:lnTo>
                <a:lnTo>
                  <a:pt x="9105" y="215455"/>
                </a:lnTo>
                <a:close/>
              </a:path>
              <a:path w="340334" h="355561">
                <a:moveTo>
                  <a:pt x="87083" y="318630"/>
                </a:moveTo>
                <a:lnTo>
                  <a:pt x="81864" y="314909"/>
                </a:lnTo>
                <a:lnTo>
                  <a:pt x="78892" y="311810"/>
                </a:lnTo>
                <a:lnTo>
                  <a:pt x="76454" y="308889"/>
                </a:lnTo>
                <a:lnTo>
                  <a:pt x="75171" y="306349"/>
                </a:lnTo>
                <a:lnTo>
                  <a:pt x="73012" y="303161"/>
                </a:lnTo>
                <a:lnTo>
                  <a:pt x="70573" y="300329"/>
                </a:lnTo>
                <a:lnTo>
                  <a:pt x="67792" y="297853"/>
                </a:lnTo>
                <a:lnTo>
                  <a:pt x="62026" y="293217"/>
                </a:lnTo>
                <a:lnTo>
                  <a:pt x="56718" y="293877"/>
                </a:lnTo>
                <a:lnTo>
                  <a:pt x="60045" y="294906"/>
                </a:lnTo>
                <a:lnTo>
                  <a:pt x="64147" y="298551"/>
                </a:lnTo>
                <a:lnTo>
                  <a:pt x="68414" y="302005"/>
                </a:lnTo>
                <a:lnTo>
                  <a:pt x="72834" y="305219"/>
                </a:lnTo>
                <a:lnTo>
                  <a:pt x="74650" y="308381"/>
                </a:lnTo>
                <a:lnTo>
                  <a:pt x="76047" y="310527"/>
                </a:lnTo>
                <a:lnTo>
                  <a:pt x="78701" y="314070"/>
                </a:lnTo>
                <a:lnTo>
                  <a:pt x="84328" y="319252"/>
                </a:lnTo>
                <a:lnTo>
                  <a:pt x="87083" y="318630"/>
                </a:lnTo>
                <a:close/>
              </a:path>
              <a:path w="340334" h="355561">
                <a:moveTo>
                  <a:pt x="56718" y="293877"/>
                </a:moveTo>
                <a:lnTo>
                  <a:pt x="62026" y="293217"/>
                </a:lnTo>
                <a:lnTo>
                  <a:pt x="55791" y="291845"/>
                </a:lnTo>
                <a:lnTo>
                  <a:pt x="54902" y="293522"/>
                </a:lnTo>
                <a:lnTo>
                  <a:pt x="64452" y="301902"/>
                </a:lnTo>
                <a:lnTo>
                  <a:pt x="62344" y="299110"/>
                </a:lnTo>
                <a:lnTo>
                  <a:pt x="56718" y="293877"/>
                </a:lnTo>
                <a:close/>
              </a:path>
              <a:path w="340334" h="355561">
                <a:moveTo>
                  <a:pt x="79197" y="220560"/>
                </a:moveTo>
                <a:lnTo>
                  <a:pt x="74917" y="217893"/>
                </a:lnTo>
                <a:lnTo>
                  <a:pt x="76136" y="219125"/>
                </a:lnTo>
                <a:lnTo>
                  <a:pt x="75298" y="221703"/>
                </a:lnTo>
                <a:lnTo>
                  <a:pt x="86180" y="223484"/>
                </a:lnTo>
                <a:lnTo>
                  <a:pt x="81889" y="220992"/>
                </a:lnTo>
                <a:lnTo>
                  <a:pt x="79197" y="220560"/>
                </a:lnTo>
                <a:close/>
              </a:path>
              <a:path w="340334" h="355561">
                <a:moveTo>
                  <a:pt x="76555" y="215582"/>
                </a:moveTo>
                <a:lnTo>
                  <a:pt x="74917" y="217893"/>
                </a:lnTo>
                <a:lnTo>
                  <a:pt x="78028" y="217779"/>
                </a:lnTo>
                <a:lnTo>
                  <a:pt x="81889" y="220992"/>
                </a:lnTo>
                <a:lnTo>
                  <a:pt x="86180" y="223484"/>
                </a:lnTo>
                <a:lnTo>
                  <a:pt x="84759" y="220421"/>
                </a:lnTo>
                <a:lnTo>
                  <a:pt x="82181" y="220281"/>
                </a:lnTo>
                <a:lnTo>
                  <a:pt x="79756" y="218008"/>
                </a:lnTo>
                <a:lnTo>
                  <a:pt x="77127" y="217195"/>
                </a:lnTo>
                <a:lnTo>
                  <a:pt x="76555" y="215582"/>
                </a:lnTo>
                <a:close/>
              </a:path>
              <a:path w="340334" h="355561">
                <a:moveTo>
                  <a:pt x="52496" y="50845"/>
                </a:moveTo>
                <a:lnTo>
                  <a:pt x="61784" y="43627"/>
                </a:lnTo>
                <a:lnTo>
                  <a:pt x="71750" y="35729"/>
                </a:lnTo>
                <a:lnTo>
                  <a:pt x="82219" y="28651"/>
                </a:lnTo>
                <a:lnTo>
                  <a:pt x="82969" y="28638"/>
                </a:lnTo>
                <a:lnTo>
                  <a:pt x="83019" y="28155"/>
                </a:lnTo>
                <a:lnTo>
                  <a:pt x="83756" y="25184"/>
                </a:lnTo>
                <a:lnTo>
                  <a:pt x="82931" y="24942"/>
                </a:lnTo>
                <a:lnTo>
                  <a:pt x="82486" y="27343"/>
                </a:lnTo>
                <a:lnTo>
                  <a:pt x="71888" y="34422"/>
                </a:lnTo>
                <a:lnTo>
                  <a:pt x="61874" y="42269"/>
                </a:lnTo>
                <a:lnTo>
                  <a:pt x="52496" y="50845"/>
                </a:lnTo>
                <a:close/>
              </a:path>
              <a:path w="340334" h="355561">
                <a:moveTo>
                  <a:pt x="47967" y="54698"/>
                </a:moveTo>
                <a:lnTo>
                  <a:pt x="49758" y="53200"/>
                </a:lnTo>
                <a:lnTo>
                  <a:pt x="50444" y="50291"/>
                </a:lnTo>
                <a:lnTo>
                  <a:pt x="51816" y="52882"/>
                </a:lnTo>
                <a:lnTo>
                  <a:pt x="52496" y="50845"/>
                </a:lnTo>
                <a:lnTo>
                  <a:pt x="50800" y="47536"/>
                </a:lnTo>
                <a:lnTo>
                  <a:pt x="50203" y="47675"/>
                </a:lnTo>
                <a:lnTo>
                  <a:pt x="49669" y="52476"/>
                </a:lnTo>
                <a:lnTo>
                  <a:pt x="47967" y="54698"/>
                </a:lnTo>
                <a:close/>
              </a:path>
              <a:path w="340334" h="355561">
                <a:moveTo>
                  <a:pt x="238125" y="145834"/>
                </a:moveTo>
                <a:lnTo>
                  <a:pt x="232333" y="152526"/>
                </a:lnTo>
                <a:lnTo>
                  <a:pt x="232384" y="153492"/>
                </a:lnTo>
                <a:lnTo>
                  <a:pt x="238099" y="146621"/>
                </a:lnTo>
                <a:lnTo>
                  <a:pt x="246126" y="141554"/>
                </a:lnTo>
                <a:lnTo>
                  <a:pt x="245770" y="140995"/>
                </a:lnTo>
                <a:lnTo>
                  <a:pt x="238125" y="145834"/>
                </a:lnTo>
                <a:close/>
              </a:path>
              <a:path w="340334" h="355561">
                <a:moveTo>
                  <a:pt x="246646" y="143332"/>
                </a:moveTo>
                <a:lnTo>
                  <a:pt x="246240" y="142798"/>
                </a:lnTo>
                <a:lnTo>
                  <a:pt x="236753" y="149745"/>
                </a:lnTo>
                <a:lnTo>
                  <a:pt x="233934" y="155066"/>
                </a:lnTo>
                <a:lnTo>
                  <a:pt x="237261" y="154673"/>
                </a:lnTo>
                <a:lnTo>
                  <a:pt x="234607" y="154063"/>
                </a:lnTo>
                <a:lnTo>
                  <a:pt x="238099" y="149618"/>
                </a:lnTo>
                <a:lnTo>
                  <a:pt x="246646" y="143332"/>
                </a:lnTo>
                <a:close/>
              </a:path>
              <a:path w="340334" h="355561">
                <a:moveTo>
                  <a:pt x="233934" y="146202"/>
                </a:moveTo>
                <a:lnTo>
                  <a:pt x="231152" y="149453"/>
                </a:lnTo>
                <a:lnTo>
                  <a:pt x="231394" y="154724"/>
                </a:lnTo>
                <a:lnTo>
                  <a:pt x="233934" y="155066"/>
                </a:lnTo>
                <a:lnTo>
                  <a:pt x="236753" y="149745"/>
                </a:lnTo>
                <a:lnTo>
                  <a:pt x="233540" y="154406"/>
                </a:lnTo>
                <a:lnTo>
                  <a:pt x="232384" y="153492"/>
                </a:lnTo>
                <a:lnTo>
                  <a:pt x="231521" y="150037"/>
                </a:lnTo>
                <a:lnTo>
                  <a:pt x="233934" y="146202"/>
                </a:lnTo>
                <a:close/>
              </a:path>
              <a:path w="340334" h="355561">
                <a:moveTo>
                  <a:pt x="232105" y="151371"/>
                </a:moveTo>
                <a:lnTo>
                  <a:pt x="236677" y="146316"/>
                </a:lnTo>
                <a:lnTo>
                  <a:pt x="236461" y="145643"/>
                </a:lnTo>
                <a:lnTo>
                  <a:pt x="231863" y="150685"/>
                </a:lnTo>
                <a:lnTo>
                  <a:pt x="232384" y="153492"/>
                </a:lnTo>
                <a:lnTo>
                  <a:pt x="232333" y="152526"/>
                </a:lnTo>
                <a:lnTo>
                  <a:pt x="232105" y="151371"/>
                </a:lnTo>
                <a:close/>
              </a:path>
              <a:path w="340334" h="355561">
                <a:moveTo>
                  <a:pt x="226179" y="169213"/>
                </a:moveTo>
                <a:lnTo>
                  <a:pt x="227914" y="168897"/>
                </a:lnTo>
                <a:lnTo>
                  <a:pt x="230581" y="168935"/>
                </a:lnTo>
                <a:lnTo>
                  <a:pt x="232054" y="168389"/>
                </a:lnTo>
                <a:lnTo>
                  <a:pt x="235851" y="161759"/>
                </a:lnTo>
                <a:lnTo>
                  <a:pt x="241808" y="155828"/>
                </a:lnTo>
                <a:lnTo>
                  <a:pt x="240169" y="155270"/>
                </a:lnTo>
                <a:lnTo>
                  <a:pt x="237477" y="156184"/>
                </a:lnTo>
                <a:lnTo>
                  <a:pt x="238417" y="157289"/>
                </a:lnTo>
                <a:lnTo>
                  <a:pt x="236029" y="160972"/>
                </a:lnTo>
                <a:lnTo>
                  <a:pt x="233972" y="163842"/>
                </a:lnTo>
                <a:lnTo>
                  <a:pt x="232029" y="166890"/>
                </a:lnTo>
                <a:lnTo>
                  <a:pt x="227952" y="168211"/>
                </a:lnTo>
                <a:lnTo>
                  <a:pt x="226179" y="169213"/>
                </a:lnTo>
                <a:close/>
              </a:path>
              <a:path w="340334" h="355561">
                <a:moveTo>
                  <a:pt x="224675" y="170929"/>
                </a:moveTo>
                <a:lnTo>
                  <a:pt x="224713" y="171589"/>
                </a:lnTo>
                <a:lnTo>
                  <a:pt x="228676" y="171081"/>
                </a:lnTo>
                <a:lnTo>
                  <a:pt x="229755" y="173545"/>
                </a:lnTo>
                <a:lnTo>
                  <a:pt x="232054" y="168389"/>
                </a:lnTo>
                <a:lnTo>
                  <a:pt x="230581" y="168935"/>
                </a:lnTo>
                <a:lnTo>
                  <a:pt x="227114" y="170408"/>
                </a:lnTo>
                <a:lnTo>
                  <a:pt x="224675" y="170929"/>
                </a:lnTo>
                <a:close/>
              </a:path>
              <a:path w="340334" h="355561">
                <a:moveTo>
                  <a:pt x="221513" y="174129"/>
                </a:moveTo>
                <a:lnTo>
                  <a:pt x="222097" y="174345"/>
                </a:lnTo>
                <a:lnTo>
                  <a:pt x="224713" y="171589"/>
                </a:lnTo>
                <a:lnTo>
                  <a:pt x="224675" y="170929"/>
                </a:lnTo>
                <a:lnTo>
                  <a:pt x="222097" y="173393"/>
                </a:lnTo>
                <a:lnTo>
                  <a:pt x="221919" y="171932"/>
                </a:lnTo>
                <a:lnTo>
                  <a:pt x="221513" y="174129"/>
                </a:lnTo>
                <a:close/>
              </a:path>
              <a:path w="340334" h="355561">
                <a:moveTo>
                  <a:pt x="221259" y="169417"/>
                </a:moveTo>
                <a:lnTo>
                  <a:pt x="221513" y="174129"/>
                </a:lnTo>
                <a:lnTo>
                  <a:pt x="221919" y="171932"/>
                </a:lnTo>
                <a:lnTo>
                  <a:pt x="221208" y="168605"/>
                </a:lnTo>
                <a:lnTo>
                  <a:pt x="218655" y="166890"/>
                </a:lnTo>
                <a:lnTo>
                  <a:pt x="218363" y="167462"/>
                </a:lnTo>
                <a:lnTo>
                  <a:pt x="221259" y="169417"/>
                </a:lnTo>
                <a:close/>
              </a:path>
              <a:path w="340334" h="355561">
                <a:moveTo>
                  <a:pt x="233527" y="161277"/>
                </a:moveTo>
                <a:lnTo>
                  <a:pt x="231152" y="163093"/>
                </a:lnTo>
                <a:lnTo>
                  <a:pt x="231165" y="163766"/>
                </a:lnTo>
                <a:lnTo>
                  <a:pt x="233972" y="163842"/>
                </a:lnTo>
                <a:lnTo>
                  <a:pt x="236029" y="160972"/>
                </a:lnTo>
                <a:lnTo>
                  <a:pt x="231863" y="160604"/>
                </a:lnTo>
                <a:lnTo>
                  <a:pt x="229707" y="161779"/>
                </a:lnTo>
                <a:lnTo>
                  <a:pt x="233527" y="161277"/>
                </a:lnTo>
                <a:close/>
              </a:path>
              <a:path w="340334" h="355561">
                <a:moveTo>
                  <a:pt x="225767" y="163410"/>
                </a:moveTo>
                <a:lnTo>
                  <a:pt x="225590" y="166890"/>
                </a:lnTo>
                <a:lnTo>
                  <a:pt x="228447" y="164261"/>
                </a:lnTo>
                <a:lnTo>
                  <a:pt x="231165" y="163766"/>
                </a:lnTo>
                <a:lnTo>
                  <a:pt x="231152" y="163093"/>
                </a:lnTo>
                <a:lnTo>
                  <a:pt x="228523" y="163575"/>
                </a:lnTo>
                <a:lnTo>
                  <a:pt x="225755" y="165861"/>
                </a:lnTo>
                <a:lnTo>
                  <a:pt x="225767" y="163410"/>
                </a:lnTo>
                <a:close/>
              </a:path>
              <a:path w="340334" h="355561">
                <a:moveTo>
                  <a:pt x="233945" y="194080"/>
                </a:moveTo>
                <a:lnTo>
                  <a:pt x="233946" y="193890"/>
                </a:lnTo>
                <a:lnTo>
                  <a:pt x="233578" y="188823"/>
                </a:lnTo>
                <a:lnTo>
                  <a:pt x="234670" y="186245"/>
                </a:lnTo>
                <a:lnTo>
                  <a:pt x="235331" y="187147"/>
                </a:lnTo>
                <a:lnTo>
                  <a:pt x="236486" y="191515"/>
                </a:lnTo>
                <a:lnTo>
                  <a:pt x="237147" y="191435"/>
                </a:lnTo>
                <a:lnTo>
                  <a:pt x="237147" y="188150"/>
                </a:lnTo>
                <a:lnTo>
                  <a:pt x="234950" y="185559"/>
                </a:lnTo>
                <a:lnTo>
                  <a:pt x="235064" y="183870"/>
                </a:lnTo>
                <a:lnTo>
                  <a:pt x="232498" y="191033"/>
                </a:lnTo>
                <a:lnTo>
                  <a:pt x="233945" y="194080"/>
                </a:lnTo>
                <a:close/>
              </a:path>
              <a:path w="340334" h="355561">
                <a:moveTo>
                  <a:pt x="237147" y="191515"/>
                </a:moveTo>
                <a:lnTo>
                  <a:pt x="237121" y="192379"/>
                </a:lnTo>
                <a:lnTo>
                  <a:pt x="238831" y="191229"/>
                </a:lnTo>
                <a:lnTo>
                  <a:pt x="237147" y="191435"/>
                </a:lnTo>
                <a:close/>
              </a:path>
              <a:path w="340334" h="355561">
                <a:moveTo>
                  <a:pt x="237667" y="197916"/>
                </a:moveTo>
                <a:lnTo>
                  <a:pt x="237388" y="201498"/>
                </a:lnTo>
                <a:lnTo>
                  <a:pt x="241274" y="194068"/>
                </a:lnTo>
                <a:lnTo>
                  <a:pt x="238721" y="196024"/>
                </a:lnTo>
                <a:lnTo>
                  <a:pt x="236080" y="197269"/>
                </a:lnTo>
                <a:lnTo>
                  <a:pt x="233934" y="196735"/>
                </a:lnTo>
                <a:lnTo>
                  <a:pt x="233273" y="196735"/>
                </a:lnTo>
                <a:lnTo>
                  <a:pt x="237667" y="197916"/>
                </a:lnTo>
                <a:close/>
              </a:path>
              <a:path w="340334" h="355561">
                <a:moveTo>
                  <a:pt x="230492" y="198983"/>
                </a:moveTo>
                <a:lnTo>
                  <a:pt x="230619" y="204469"/>
                </a:lnTo>
                <a:lnTo>
                  <a:pt x="233705" y="203199"/>
                </a:lnTo>
                <a:lnTo>
                  <a:pt x="235889" y="203695"/>
                </a:lnTo>
                <a:lnTo>
                  <a:pt x="235204" y="206311"/>
                </a:lnTo>
                <a:lnTo>
                  <a:pt x="243702" y="190544"/>
                </a:lnTo>
                <a:lnTo>
                  <a:pt x="237388" y="201498"/>
                </a:lnTo>
                <a:lnTo>
                  <a:pt x="234505" y="202552"/>
                </a:lnTo>
                <a:lnTo>
                  <a:pt x="230949" y="203161"/>
                </a:lnTo>
                <a:lnTo>
                  <a:pt x="230492" y="198983"/>
                </a:lnTo>
                <a:close/>
              </a:path>
              <a:path w="340334" h="355561">
                <a:moveTo>
                  <a:pt x="236270" y="177190"/>
                </a:moveTo>
                <a:lnTo>
                  <a:pt x="235064" y="183870"/>
                </a:lnTo>
                <a:lnTo>
                  <a:pt x="237629" y="186347"/>
                </a:lnTo>
                <a:lnTo>
                  <a:pt x="238289" y="189045"/>
                </a:lnTo>
                <a:lnTo>
                  <a:pt x="238290" y="185800"/>
                </a:lnTo>
                <a:lnTo>
                  <a:pt x="235699" y="183438"/>
                </a:lnTo>
                <a:lnTo>
                  <a:pt x="236270" y="177190"/>
                </a:lnTo>
                <a:close/>
              </a:path>
              <a:path w="340334" h="355561">
                <a:moveTo>
                  <a:pt x="232498" y="191033"/>
                </a:moveTo>
                <a:lnTo>
                  <a:pt x="235064" y="183870"/>
                </a:lnTo>
                <a:lnTo>
                  <a:pt x="232422" y="189407"/>
                </a:lnTo>
                <a:lnTo>
                  <a:pt x="232321" y="193116"/>
                </a:lnTo>
                <a:lnTo>
                  <a:pt x="233273" y="196735"/>
                </a:lnTo>
                <a:lnTo>
                  <a:pt x="233945" y="194080"/>
                </a:lnTo>
                <a:lnTo>
                  <a:pt x="232498" y="191033"/>
                </a:lnTo>
                <a:close/>
              </a:path>
              <a:path w="340334" h="355561">
                <a:moveTo>
                  <a:pt x="242111" y="235019"/>
                </a:moveTo>
                <a:lnTo>
                  <a:pt x="252105" y="225940"/>
                </a:lnTo>
                <a:lnTo>
                  <a:pt x="251117" y="225031"/>
                </a:lnTo>
                <a:lnTo>
                  <a:pt x="252628" y="220852"/>
                </a:lnTo>
                <a:lnTo>
                  <a:pt x="256260" y="218744"/>
                </a:lnTo>
                <a:lnTo>
                  <a:pt x="259410" y="217677"/>
                </a:lnTo>
                <a:lnTo>
                  <a:pt x="259943" y="216534"/>
                </a:lnTo>
                <a:lnTo>
                  <a:pt x="252336" y="218376"/>
                </a:lnTo>
                <a:lnTo>
                  <a:pt x="250240" y="225577"/>
                </a:lnTo>
                <a:lnTo>
                  <a:pt x="242111" y="235019"/>
                </a:lnTo>
                <a:close/>
              </a:path>
              <a:path w="340334" h="355561">
                <a:moveTo>
                  <a:pt x="247040" y="214058"/>
                </a:moveTo>
                <a:lnTo>
                  <a:pt x="255917" y="214058"/>
                </a:lnTo>
                <a:lnTo>
                  <a:pt x="259880" y="214934"/>
                </a:lnTo>
                <a:lnTo>
                  <a:pt x="263156" y="216077"/>
                </a:lnTo>
                <a:lnTo>
                  <a:pt x="260858" y="217373"/>
                </a:lnTo>
                <a:lnTo>
                  <a:pt x="264236" y="216623"/>
                </a:lnTo>
                <a:lnTo>
                  <a:pt x="263842" y="214680"/>
                </a:lnTo>
                <a:lnTo>
                  <a:pt x="258191" y="212724"/>
                </a:lnTo>
                <a:lnTo>
                  <a:pt x="251523" y="212724"/>
                </a:lnTo>
                <a:lnTo>
                  <a:pt x="247040" y="214058"/>
                </a:lnTo>
                <a:close/>
              </a:path>
              <a:path w="340334" h="355561">
                <a:moveTo>
                  <a:pt x="232524" y="223672"/>
                </a:moveTo>
                <a:lnTo>
                  <a:pt x="233972" y="220789"/>
                </a:lnTo>
                <a:lnTo>
                  <a:pt x="236512" y="217970"/>
                </a:lnTo>
                <a:lnTo>
                  <a:pt x="236969" y="217449"/>
                </a:lnTo>
                <a:lnTo>
                  <a:pt x="242100" y="214972"/>
                </a:lnTo>
                <a:lnTo>
                  <a:pt x="247040" y="214058"/>
                </a:lnTo>
                <a:lnTo>
                  <a:pt x="251523" y="212724"/>
                </a:lnTo>
                <a:lnTo>
                  <a:pt x="246811" y="212724"/>
                </a:lnTo>
                <a:lnTo>
                  <a:pt x="241642" y="213690"/>
                </a:lnTo>
                <a:lnTo>
                  <a:pt x="236270" y="216319"/>
                </a:lnTo>
                <a:lnTo>
                  <a:pt x="236080" y="216484"/>
                </a:lnTo>
                <a:lnTo>
                  <a:pt x="233057" y="219646"/>
                </a:lnTo>
                <a:lnTo>
                  <a:pt x="232524" y="223672"/>
                </a:lnTo>
                <a:close/>
              </a:path>
              <a:path w="340334" h="355561">
                <a:moveTo>
                  <a:pt x="231355" y="223100"/>
                </a:moveTo>
                <a:lnTo>
                  <a:pt x="229387" y="227050"/>
                </a:lnTo>
                <a:lnTo>
                  <a:pt x="230111" y="230568"/>
                </a:lnTo>
                <a:lnTo>
                  <a:pt x="232524" y="223672"/>
                </a:lnTo>
                <a:lnTo>
                  <a:pt x="233057" y="219646"/>
                </a:lnTo>
                <a:lnTo>
                  <a:pt x="231355" y="223100"/>
                </a:lnTo>
                <a:close/>
              </a:path>
              <a:path w="340334" h="355561">
                <a:moveTo>
                  <a:pt x="222846" y="241236"/>
                </a:moveTo>
                <a:lnTo>
                  <a:pt x="223913" y="236194"/>
                </a:lnTo>
                <a:lnTo>
                  <a:pt x="224116" y="234886"/>
                </a:lnTo>
                <a:lnTo>
                  <a:pt x="230111" y="230568"/>
                </a:lnTo>
                <a:lnTo>
                  <a:pt x="229387" y="227050"/>
                </a:lnTo>
                <a:lnTo>
                  <a:pt x="228053" y="229260"/>
                </a:lnTo>
                <a:lnTo>
                  <a:pt x="225996" y="231978"/>
                </a:lnTo>
                <a:lnTo>
                  <a:pt x="223139" y="233959"/>
                </a:lnTo>
                <a:lnTo>
                  <a:pt x="222846" y="241236"/>
                </a:lnTo>
                <a:close/>
              </a:path>
              <a:path w="340334" h="355561">
                <a:moveTo>
                  <a:pt x="265328" y="221348"/>
                </a:moveTo>
                <a:lnTo>
                  <a:pt x="258647" y="232234"/>
                </a:lnTo>
                <a:lnTo>
                  <a:pt x="262915" y="228130"/>
                </a:lnTo>
                <a:lnTo>
                  <a:pt x="266915" y="221157"/>
                </a:lnTo>
                <a:lnTo>
                  <a:pt x="266065" y="219938"/>
                </a:lnTo>
                <a:lnTo>
                  <a:pt x="262597" y="220319"/>
                </a:lnTo>
                <a:lnTo>
                  <a:pt x="259524" y="221119"/>
                </a:lnTo>
                <a:lnTo>
                  <a:pt x="256730" y="222211"/>
                </a:lnTo>
                <a:lnTo>
                  <a:pt x="254279" y="223215"/>
                </a:lnTo>
                <a:lnTo>
                  <a:pt x="252105" y="225940"/>
                </a:lnTo>
                <a:lnTo>
                  <a:pt x="265328" y="221348"/>
                </a:lnTo>
                <a:close/>
              </a:path>
              <a:path w="340334" h="355561">
                <a:moveTo>
                  <a:pt x="263156" y="216077"/>
                </a:moveTo>
                <a:lnTo>
                  <a:pt x="259943" y="216534"/>
                </a:lnTo>
                <a:lnTo>
                  <a:pt x="259410" y="217677"/>
                </a:lnTo>
                <a:lnTo>
                  <a:pt x="256197" y="220649"/>
                </a:lnTo>
                <a:lnTo>
                  <a:pt x="254279" y="223215"/>
                </a:lnTo>
                <a:lnTo>
                  <a:pt x="256730" y="222211"/>
                </a:lnTo>
                <a:lnTo>
                  <a:pt x="257162" y="220116"/>
                </a:lnTo>
                <a:lnTo>
                  <a:pt x="260858" y="217373"/>
                </a:lnTo>
                <a:lnTo>
                  <a:pt x="263156" y="216077"/>
                </a:lnTo>
                <a:close/>
              </a:path>
              <a:path w="340334" h="355561">
                <a:moveTo>
                  <a:pt x="238051" y="238679"/>
                </a:moveTo>
                <a:lnTo>
                  <a:pt x="234018" y="247526"/>
                </a:lnTo>
                <a:lnTo>
                  <a:pt x="235686" y="246468"/>
                </a:lnTo>
                <a:lnTo>
                  <a:pt x="236816" y="243916"/>
                </a:lnTo>
                <a:lnTo>
                  <a:pt x="242111" y="235019"/>
                </a:lnTo>
                <a:lnTo>
                  <a:pt x="250240" y="225577"/>
                </a:lnTo>
                <a:lnTo>
                  <a:pt x="238051" y="238679"/>
                </a:lnTo>
                <a:close/>
              </a:path>
              <a:path w="340334" h="355561">
                <a:moveTo>
                  <a:pt x="228155" y="261569"/>
                </a:moveTo>
                <a:lnTo>
                  <a:pt x="230720" y="258419"/>
                </a:lnTo>
                <a:lnTo>
                  <a:pt x="233286" y="254088"/>
                </a:lnTo>
                <a:lnTo>
                  <a:pt x="235204" y="248170"/>
                </a:lnTo>
                <a:lnTo>
                  <a:pt x="235686" y="246468"/>
                </a:lnTo>
                <a:lnTo>
                  <a:pt x="234018" y="247526"/>
                </a:lnTo>
                <a:lnTo>
                  <a:pt x="233946" y="247776"/>
                </a:lnTo>
                <a:lnTo>
                  <a:pt x="231178" y="256273"/>
                </a:lnTo>
                <a:lnTo>
                  <a:pt x="228155" y="261569"/>
                </a:lnTo>
                <a:close/>
              </a:path>
              <a:path w="340334" h="355561">
                <a:moveTo>
                  <a:pt x="227088" y="261340"/>
                </a:moveTo>
                <a:lnTo>
                  <a:pt x="223710" y="264312"/>
                </a:lnTo>
                <a:lnTo>
                  <a:pt x="224536" y="265341"/>
                </a:lnTo>
                <a:lnTo>
                  <a:pt x="226771" y="263982"/>
                </a:lnTo>
                <a:lnTo>
                  <a:pt x="228180" y="261581"/>
                </a:lnTo>
                <a:lnTo>
                  <a:pt x="231178" y="256273"/>
                </a:lnTo>
                <a:lnTo>
                  <a:pt x="227088" y="261340"/>
                </a:lnTo>
                <a:close/>
              </a:path>
              <a:path w="340334" h="355561">
                <a:moveTo>
                  <a:pt x="165011" y="234302"/>
                </a:moveTo>
                <a:lnTo>
                  <a:pt x="165680" y="234822"/>
                </a:lnTo>
                <a:lnTo>
                  <a:pt x="165696" y="234175"/>
                </a:lnTo>
                <a:lnTo>
                  <a:pt x="165011" y="234302"/>
                </a:lnTo>
                <a:close/>
              </a:path>
              <a:path w="340334" h="355561">
                <a:moveTo>
                  <a:pt x="159981" y="212902"/>
                </a:moveTo>
                <a:lnTo>
                  <a:pt x="160197" y="213817"/>
                </a:lnTo>
                <a:lnTo>
                  <a:pt x="160388" y="213474"/>
                </a:lnTo>
                <a:lnTo>
                  <a:pt x="162229" y="210438"/>
                </a:lnTo>
                <a:lnTo>
                  <a:pt x="164680" y="210134"/>
                </a:lnTo>
                <a:lnTo>
                  <a:pt x="162636" y="208673"/>
                </a:lnTo>
                <a:lnTo>
                  <a:pt x="160642" y="209829"/>
                </a:lnTo>
                <a:lnTo>
                  <a:pt x="160197" y="212547"/>
                </a:lnTo>
                <a:lnTo>
                  <a:pt x="159981" y="212902"/>
                </a:lnTo>
                <a:close/>
              </a:path>
              <a:path w="340334" h="355561">
                <a:moveTo>
                  <a:pt x="160642" y="209829"/>
                </a:moveTo>
                <a:lnTo>
                  <a:pt x="162636" y="208673"/>
                </a:lnTo>
                <a:lnTo>
                  <a:pt x="159956" y="208318"/>
                </a:lnTo>
                <a:lnTo>
                  <a:pt x="159981" y="212902"/>
                </a:lnTo>
                <a:lnTo>
                  <a:pt x="160642" y="209829"/>
                </a:lnTo>
                <a:close/>
              </a:path>
              <a:path w="340334" h="355561">
                <a:moveTo>
                  <a:pt x="158521" y="263905"/>
                </a:moveTo>
                <a:lnTo>
                  <a:pt x="159472" y="264982"/>
                </a:lnTo>
                <a:lnTo>
                  <a:pt x="159766" y="264337"/>
                </a:lnTo>
                <a:lnTo>
                  <a:pt x="160934" y="266636"/>
                </a:lnTo>
                <a:lnTo>
                  <a:pt x="158242" y="270294"/>
                </a:lnTo>
                <a:lnTo>
                  <a:pt x="162775" y="264515"/>
                </a:lnTo>
                <a:lnTo>
                  <a:pt x="160067" y="264291"/>
                </a:lnTo>
                <a:lnTo>
                  <a:pt x="159677" y="263232"/>
                </a:lnTo>
                <a:lnTo>
                  <a:pt x="158521" y="263905"/>
                </a:lnTo>
                <a:close/>
              </a:path>
              <a:path w="340334" h="355561">
                <a:moveTo>
                  <a:pt x="159472" y="264982"/>
                </a:moveTo>
                <a:lnTo>
                  <a:pt x="158242" y="270294"/>
                </a:lnTo>
                <a:lnTo>
                  <a:pt x="160934" y="266636"/>
                </a:lnTo>
                <a:lnTo>
                  <a:pt x="159766" y="264337"/>
                </a:lnTo>
                <a:lnTo>
                  <a:pt x="159472" y="264982"/>
                </a:lnTo>
                <a:close/>
              </a:path>
              <a:path w="340334" h="355561">
                <a:moveTo>
                  <a:pt x="160794" y="332752"/>
                </a:moveTo>
                <a:lnTo>
                  <a:pt x="156718" y="330619"/>
                </a:lnTo>
                <a:lnTo>
                  <a:pt x="155369" y="328309"/>
                </a:lnTo>
                <a:lnTo>
                  <a:pt x="153860" y="328879"/>
                </a:lnTo>
                <a:lnTo>
                  <a:pt x="151142" y="328345"/>
                </a:lnTo>
                <a:lnTo>
                  <a:pt x="148056" y="326732"/>
                </a:lnTo>
                <a:lnTo>
                  <a:pt x="148869" y="329704"/>
                </a:lnTo>
                <a:lnTo>
                  <a:pt x="149339" y="329387"/>
                </a:lnTo>
                <a:lnTo>
                  <a:pt x="151917" y="329539"/>
                </a:lnTo>
                <a:lnTo>
                  <a:pt x="154736" y="329476"/>
                </a:lnTo>
                <a:lnTo>
                  <a:pt x="157619" y="332778"/>
                </a:lnTo>
                <a:lnTo>
                  <a:pt x="160794" y="332752"/>
                </a:lnTo>
                <a:close/>
              </a:path>
              <a:path w="340334" h="355561">
                <a:moveTo>
                  <a:pt x="169862" y="280758"/>
                </a:moveTo>
                <a:lnTo>
                  <a:pt x="173316" y="280746"/>
                </a:lnTo>
                <a:lnTo>
                  <a:pt x="176555" y="280352"/>
                </a:lnTo>
                <a:lnTo>
                  <a:pt x="179590" y="279742"/>
                </a:lnTo>
                <a:lnTo>
                  <a:pt x="181762" y="279234"/>
                </a:lnTo>
                <a:lnTo>
                  <a:pt x="184899" y="278409"/>
                </a:lnTo>
                <a:lnTo>
                  <a:pt x="187756" y="277317"/>
                </a:lnTo>
                <a:lnTo>
                  <a:pt x="190373" y="276085"/>
                </a:lnTo>
                <a:lnTo>
                  <a:pt x="191795" y="275374"/>
                </a:lnTo>
                <a:lnTo>
                  <a:pt x="199480" y="271386"/>
                </a:lnTo>
                <a:lnTo>
                  <a:pt x="192595" y="273418"/>
                </a:lnTo>
                <a:lnTo>
                  <a:pt x="190055" y="274827"/>
                </a:lnTo>
                <a:lnTo>
                  <a:pt x="187185" y="276148"/>
                </a:lnTo>
                <a:lnTo>
                  <a:pt x="183997" y="277177"/>
                </a:lnTo>
                <a:lnTo>
                  <a:pt x="181089" y="278015"/>
                </a:lnTo>
                <a:lnTo>
                  <a:pt x="177634" y="278866"/>
                </a:lnTo>
                <a:lnTo>
                  <a:pt x="173901" y="279412"/>
                </a:lnTo>
                <a:lnTo>
                  <a:pt x="169862" y="280758"/>
                </a:lnTo>
                <a:close/>
              </a:path>
              <a:path w="340334" h="355561">
                <a:moveTo>
                  <a:pt x="166484" y="281190"/>
                </a:moveTo>
                <a:lnTo>
                  <a:pt x="166446" y="285610"/>
                </a:lnTo>
                <a:lnTo>
                  <a:pt x="166992" y="285584"/>
                </a:lnTo>
                <a:lnTo>
                  <a:pt x="167043" y="282232"/>
                </a:lnTo>
                <a:lnTo>
                  <a:pt x="168668" y="276263"/>
                </a:lnTo>
                <a:lnTo>
                  <a:pt x="166230" y="279222"/>
                </a:lnTo>
                <a:lnTo>
                  <a:pt x="166484" y="281190"/>
                </a:lnTo>
                <a:close/>
              </a:path>
              <a:path w="340334" h="355561">
                <a:moveTo>
                  <a:pt x="160067" y="264291"/>
                </a:moveTo>
                <a:lnTo>
                  <a:pt x="162775" y="264515"/>
                </a:lnTo>
                <a:lnTo>
                  <a:pt x="170053" y="263410"/>
                </a:lnTo>
                <a:lnTo>
                  <a:pt x="173583" y="262508"/>
                </a:lnTo>
                <a:lnTo>
                  <a:pt x="176207" y="261154"/>
                </a:lnTo>
                <a:lnTo>
                  <a:pt x="169938" y="262750"/>
                </a:lnTo>
                <a:lnTo>
                  <a:pt x="160067" y="264291"/>
                </a:lnTo>
                <a:close/>
              </a:path>
              <a:path w="340334" h="355561">
                <a:moveTo>
                  <a:pt x="178854" y="236677"/>
                </a:moveTo>
                <a:lnTo>
                  <a:pt x="182435" y="237426"/>
                </a:lnTo>
                <a:lnTo>
                  <a:pt x="183667" y="239293"/>
                </a:lnTo>
                <a:lnTo>
                  <a:pt x="186270" y="238544"/>
                </a:lnTo>
                <a:lnTo>
                  <a:pt x="187515" y="241274"/>
                </a:lnTo>
                <a:lnTo>
                  <a:pt x="190195" y="243751"/>
                </a:lnTo>
                <a:lnTo>
                  <a:pt x="190919" y="238277"/>
                </a:lnTo>
                <a:lnTo>
                  <a:pt x="182816" y="235711"/>
                </a:lnTo>
                <a:lnTo>
                  <a:pt x="178854" y="236677"/>
                </a:lnTo>
                <a:close/>
              </a:path>
              <a:path w="340334" h="355561">
                <a:moveTo>
                  <a:pt x="178854" y="236677"/>
                </a:moveTo>
                <a:lnTo>
                  <a:pt x="182803" y="235699"/>
                </a:lnTo>
                <a:lnTo>
                  <a:pt x="176758" y="232943"/>
                </a:lnTo>
                <a:lnTo>
                  <a:pt x="175120" y="232562"/>
                </a:lnTo>
                <a:lnTo>
                  <a:pt x="173024" y="235432"/>
                </a:lnTo>
                <a:lnTo>
                  <a:pt x="175501" y="235178"/>
                </a:lnTo>
                <a:lnTo>
                  <a:pt x="178473" y="234302"/>
                </a:lnTo>
                <a:lnTo>
                  <a:pt x="178854" y="236677"/>
                </a:lnTo>
                <a:close/>
              </a:path>
              <a:path w="340334" h="355561">
                <a:moveTo>
                  <a:pt x="178823" y="226772"/>
                </a:moveTo>
                <a:lnTo>
                  <a:pt x="171907" y="226567"/>
                </a:lnTo>
                <a:lnTo>
                  <a:pt x="171538" y="232803"/>
                </a:lnTo>
                <a:lnTo>
                  <a:pt x="175120" y="232562"/>
                </a:lnTo>
                <a:lnTo>
                  <a:pt x="176758" y="232943"/>
                </a:lnTo>
                <a:lnTo>
                  <a:pt x="173748" y="230098"/>
                </a:lnTo>
                <a:lnTo>
                  <a:pt x="172377" y="227571"/>
                </a:lnTo>
                <a:lnTo>
                  <a:pt x="178823" y="226772"/>
                </a:lnTo>
                <a:close/>
              </a:path>
              <a:path w="340334" h="355561">
                <a:moveTo>
                  <a:pt x="171361" y="223748"/>
                </a:moveTo>
                <a:lnTo>
                  <a:pt x="171348" y="220992"/>
                </a:lnTo>
                <a:lnTo>
                  <a:pt x="170764" y="224802"/>
                </a:lnTo>
                <a:lnTo>
                  <a:pt x="171538" y="232803"/>
                </a:lnTo>
                <a:lnTo>
                  <a:pt x="171907" y="226567"/>
                </a:lnTo>
                <a:lnTo>
                  <a:pt x="171361" y="223748"/>
                </a:lnTo>
                <a:close/>
              </a:path>
              <a:path w="340334" h="355561">
                <a:moveTo>
                  <a:pt x="173685" y="291350"/>
                </a:moveTo>
                <a:lnTo>
                  <a:pt x="176047" y="294360"/>
                </a:lnTo>
                <a:lnTo>
                  <a:pt x="177888" y="295020"/>
                </a:lnTo>
                <a:lnTo>
                  <a:pt x="182638" y="297052"/>
                </a:lnTo>
                <a:lnTo>
                  <a:pt x="183210" y="298957"/>
                </a:lnTo>
                <a:lnTo>
                  <a:pt x="184048" y="296989"/>
                </a:lnTo>
                <a:lnTo>
                  <a:pt x="180670" y="295490"/>
                </a:lnTo>
                <a:lnTo>
                  <a:pt x="177406" y="294093"/>
                </a:lnTo>
                <a:lnTo>
                  <a:pt x="174752" y="291706"/>
                </a:lnTo>
                <a:lnTo>
                  <a:pt x="173685" y="291350"/>
                </a:lnTo>
                <a:close/>
              </a:path>
              <a:path w="340334" h="355561">
                <a:moveTo>
                  <a:pt x="183007" y="1384"/>
                </a:moveTo>
                <a:lnTo>
                  <a:pt x="183489" y="2565"/>
                </a:lnTo>
                <a:lnTo>
                  <a:pt x="183870" y="2679"/>
                </a:lnTo>
                <a:lnTo>
                  <a:pt x="186029" y="3111"/>
                </a:lnTo>
                <a:lnTo>
                  <a:pt x="188709" y="1866"/>
                </a:lnTo>
                <a:lnTo>
                  <a:pt x="189762" y="3850"/>
                </a:lnTo>
                <a:lnTo>
                  <a:pt x="191084" y="431"/>
                </a:lnTo>
                <a:lnTo>
                  <a:pt x="190614" y="50"/>
                </a:lnTo>
                <a:lnTo>
                  <a:pt x="186524" y="2616"/>
                </a:lnTo>
                <a:lnTo>
                  <a:pt x="183959" y="2006"/>
                </a:lnTo>
                <a:lnTo>
                  <a:pt x="184061" y="38"/>
                </a:lnTo>
                <a:lnTo>
                  <a:pt x="183007" y="1384"/>
                </a:lnTo>
                <a:close/>
              </a:path>
              <a:path w="340334" h="355561">
                <a:moveTo>
                  <a:pt x="184061" y="38"/>
                </a:moveTo>
                <a:lnTo>
                  <a:pt x="180198" y="2476"/>
                </a:lnTo>
                <a:lnTo>
                  <a:pt x="183007" y="1384"/>
                </a:lnTo>
                <a:lnTo>
                  <a:pt x="184061" y="38"/>
                </a:lnTo>
                <a:close/>
              </a:path>
              <a:path w="340334" h="355561">
                <a:moveTo>
                  <a:pt x="179298" y="349478"/>
                </a:moveTo>
                <a:lnTo>
                  <a:pt x="182549" y="347471"/>
                </a:lnTo>
                <a:lnTo>
                  <a:pt x="184200" y="346951"/>
                </a:lnTo>
                <a:lnTo>
                  <a:pt x="184137" y="351434"/>
                </a:lnTo>
                <a:lnTo>
                  <a:pt x="179603" y="353529"/>
                </a:lnTo>
                <a:lnTo>
                  <a:pt x="175895" y="354241"/>
                </a:lnTo>
                <a:lnTo>
                  <a:pt x="169760" y="354241"/>
                </a:lnTo>
                <a:lnTo>
                  <a:pt x="165925" y="352666"/>
                </a:lnTo>
                <a:lnTo>
                  <a:pt x="163893" y="351320"/>
                </a:lnTo>
                <a:lnTo>
                  <a:pt x="166154" y="355561"/>
                </a:lnTo>
                <a:lnTo>
                  <a:pt x="176199" y="355561"/>
                </a:lnTo>
                <a:lnTo>
                  <a:pt x="180238" y="354774"/>
                </a:lnTo>
                <a:lnTo>
                  <a:pt x="185064" y="352463"/>
                </a:lnTo>
                <a:lnTo>
                  <a:pt x="184213" y="346252"/>
                </a:lnTo>
                <a:lnTo>
                  <a:pt x="182359" y="346760"/>
                </a:lnTo>
                <a:lnTo>
                  <a:pt x="179298" y="349478"/>
                </a:lnTo>
                <a:close/>
              </a:path>
              <a:path w="340334" h="355561">
                <a:moveTo>
                  <a:pt x="179070" y="348868"/>
                </a:moveTo>
                <a:lnTo>
                  <a:pt x="175945" y="349669"/>
                </a:lnTo>
                <a:lnTo>
                  <a:pt x="176441" y="350380"/>
                </a:lnTo>
                <a:lnTo>
                  <a:pt x="179298" y="349478"/>
                </a:lnTo>
                <a:lnTo>
                  <a:pt x="182359" y="346760"/>
                </a:lnTo>
                <a:lnTo>
                  <a:pt x="179070" y="348868"/>
                </a:lnTo>
                <a:close/>
              </a:path>
              <a:path w="340334" h="355561">
                <a:moveTo>
                  <a:pt x="171297" y="344982"/>
                </a:moveTo>
                <a:lnTo>
                  <a:pt x="173736" y="346621"/>
                </a:lnTo>
                <a:lnTo>
                  <a:pt x="173913" y="349923"/>
                </a:lnTo>
                <a:lnTo>
                  <a:pt x="176441" y="350380"/>
                </a:lnTo>
                <a:lnTo>
                  <a:pt x="175945" y="349669"/>
                </a:lnTo>
                <a:lnTo>
                  <a:pt x="174586" y="349846"/>
                </a:lnTo>
                <a:lnTo>
                  <a:pt x="174320" y="345312"/>
                </a:lnTo>
                <a:lnTo>
                  <a:pt x="171297" y="344982"/>
                </a:lnTo>
                <a:close/>
              </a:path>
              <a:path w="340334" h="355561">
                <a:moveTo>
                  <a:pt x="171856" y="350710"/>
                </a:moveTo>
                <a:lnTo>
                  <a:pt x="176441" y="350380"/>
                </a:lnTo>
                <a:lnTo>
                  <a:pt x="173913" y="349923"/>
                </a:lnTo>
                <a:lnTo>
                  <a:pt x="171043" y="350037"/>
                </a:lnTo>
                <a:lnTo>
                  <a:pt x="169595" y="349897"/>
                </a:lnTo>
                <a:lnTo>
                  <a:pt x="167652" y="350710"/>
                </a:lnTo>
                <a:lnTo>
                  <a:pt x="171856" y="350710"/>
                </a:lnTo>
                <a:close/>
              </a:path>
              <a:path w="340334" h="355561">
                <a:moveTo>
                  <a:pt x="184353" y="253390"/>
                </a:moveTo>
                <a:lnTo>
                  <a:pt x="181546" y="253212"/>
                </a:lnTo>
                <a:lnTo>
                  <a:pt x="181597" y="253885"/>
                </a:lnTo>
                <a:lnTo>
                  <a:pt x="185767" y="254184"/>
                </a:lnTo>
                <a:lnTo>
                  <a:pt x="184353" y="253390"/>
                </a:lnTo>
                <a:close/>
              </a:path>
              <a:path w="340334" h="355561">
                <a:moveTo>
                  <a:pt x="195186" y="244614"/>
                </a:moveTo>
                <a:lnTo>
                  <a:pt x="190919" y="238277"/>
                </a:lnTo>
                <a:lnTo>
                  <a:pt x="190195" y="243751"/>
                </a:lnTo>
                <a:lnTo>
                  <a:pt x="188887" y="244259"/>
                </a:lnTo>
                <a:lnTo>
                  <a:pt x="185585" y="242303"/>
                </a:lnTo>
                <a:lnTo>
                  <a:pt x="180581" y="242303"/>
                </a:lnTo>
                <a:lnTo>
                  <a:pt x="179870" y="246545"/>
                </a:lnTo>
                <a:lnTo>
                  <a:pt x="182410" y="244690"/>
                </a:lnTo>
                <a:lnTo>
                  <a:pt x="185064" y="245643"/>
                </a:lnTo>
                <a:lnTo>
                  <a:pt x="185661" y="245948"/>
                </a:lnTo>
                <a:lnTo>
                  <a:pt x="182575" y="246367"/>
                </a:lnTo>
                <a:lnTo>
                  <a:pt x="182181" y="247014"/>
                </a:lnTo>
                <a:lnTo>
                  <a:pt x="181546" y="253212"/>
                </a:lnTo>
                <a:lnTo>
                  <a:pt x="182308" y="248589"/>
                </a:lnTo>
                <a:lnTo>
                  <a:pt x="186486" y="246291"/>
                </a:lnTo>
                <a:lnTo>
                  <a:pt x="187325" y="244233"/>
                </a:lnTo>
                <a:lnTo>
                  <a:pt x="183527" y="244043"/>
                </a:lnTo>
                <a:lnTo>
                  <a:pt x="180644" y="244030"/>
                </a:lnTo>
                <a:lnTo>
                  <a:pt x="180581" y="242963"/>
                </a:lnTo>
                <a:lnTo>
                  <a:pt x="184518" y="242963"/>
                </a:lnTo>
                <a:lnTo>
                  <a:pt x="187325" y="244233"/>
                </a:lnTo>
                <a:lnTo>
                  <a:pt x="189471" y="245389"/>
                </a:lnTo>
                <a:lnTo>
                  <a:pt x="192074" y="245021"/>
                </a:lnTo>
                <a:lnTo>
                  <a:pt x="195186" y="244614"/>
                </a:lnTo>
                <a:close/>
              </a:path>
              <a:path w="340334" h="355561">
                <a:moveTo>
                  <a:pt x="179108" y="248310"/>
                </a:moveTo>
                <a:lnTo>
                  <a:pt x="179603" y="249529"/>
                </a:lnTo>
                <a:lnTo>
                  <a:pt x="182181" y="247014"/>
                </a:lnTo>
                <a:lnTo>
                  <a:pt x="182575" y="246367"/>
                </a:lnTo>
                <a:lnTo>
                  <a:pt x="179870" y="246545"/>
                </a:lnTo>
                <a:lnTo>
                  <a:pt x="179171" y="245325"/>
                </a:lnTo>
                <a:lnTo>
                  <a:pt x="179108" y="248310"/>
                </a:lnTo>
                <a:close/>
              </a:path>
              <a:path w="340334" h="355561">
                <a:moveTo>
                  <a:pt x="180581" y="270687"/>
                </a:moveTo>
                <a:lnTo>
                  <a:pt x="181673" y="268516"/>
                </a:lnTo>
                <a:lnTo>
                  <a:pt x="181178" y="266153"/>
                </a:lnTo>
                <a:lnTo>
                  <a:pt x="184746" y="264998"/>
                </a:lnTo>
                <a:lnTo>
                  <a:pt x="187147" y="261150"/>
                </a:lnTo>
                <a:lnTo>
                  <a:pt x="188391" y="261785"/>
                </a:lnTo>
                <a:lnTo>
                  <a:pt x="186448" y="264426"/>
                </a:lnTo>
                <a:lnTo>
                  <a:pt x="182880" y="267030"/>
                </a:lnTo>
                <a:lnTo>
                  <a:pt x="181178" y="266153"/>
                </a:lnTo>
                <a:lnTo>
                  <a:pt x="181673" y="268516"/>
                </a:lnTo>
                <a:lnTo>
                  <a:pt x="185445" y="266915"/>
                </a:lnTo>
                <a:lnTo>
                  <a:pt x="188976" y="262089"/>
                </a:lnTo>
                <a:lnTo>
                  <a:pt x="188455" y="260210"/>
                </a:lnTo>
                <a:lnTo>
                  <a:pt x="185153" y="260273"/>
                </a:lnTo>
                <a:lnTo>
                  <a:pt x="183794" y="263994"/>
                </a:lnTo>
                <a:lnTo>
                  <a:pt x="180771" y="265556"/>
                </a:lnTo>
                <a:lnTo>
                  <a:pt x="180581" y="270687"/>
                </a:lnTo>
                <a:close/>
              </a:path>
              <a:path w="340334" h="355561">
                <a:moveTo>
                  <a:pt x="184213" y="346252"/>
                </a:moveTo>
                <a:lnTo>
                  <a:pt x="185064" y="352463"/>
                </a:lnTo>
                <a:lnTo>
                  <a:pt x="185064" y="335521"/>
                </a:lnTo>
                <a:lnTo>
                  <a:pt x="181940" y="334086"/>
                </a:lnTo>
                <a:lnTo>
                  <a:pt x="181597" y="333997"/>
                </a:lnTo>
                <a:lnTo>
                  <a:pt x="183680" y="336918"/>
                </a:lnTo>
                <a:lnTo>
                  <a:pt x="184340" y="338188"/>
                </a:lnTo>
                <a:lnTo>
                  <a:pt x="184213" y="346252"/>
                </a:lnTo>
                <a:close/>
              </a:path>
              <a:path w="340334" h="355561">
                <a:moveTo>
                  <a:pt x="183654" y="340486"/>
                </a:moveTo>
                <a:lnTo>
                  <a:pt x="184340" y="338188"/>
                </a:lnTo>
                <a:lnTo>
                  <a:pt x="183680" y="336918"/>
                </a:lnTo>
                <a:lnTo>
                  <a:pt x="183248" y="339915"/>
                </a:lnTo>
                <a:lnTo>
                  <a:pt x="180670" y="340779"/>
                </a:lnTo>
                <a:lnTo>
                  <a:pt x="180670" y="341477"/>
                </a:lnTo>
                <a:lnTo>
                  <a:pt x="183654" y="340486"/>
                </a:lnTo>
                <a:close/>
              </a:path>
              <a:path w="340334" h="355561">
                <a:moveTo>
                  <a:pt x="180670" y="341477"/>
                </a:moveTo>
                <a:lnTo>
                  <a:pt x="180670" y="340779"/>
                </a:lnTo>
                <a:lnTo>
                  <a:pt x="178828" y="337731"/>
                </a:lnTo>
                <a:lnTo>
                  <a:pt x="178231" y="335991"/>
                </a:lnTo>
                <a:lnTo>
                  <a:pt x="178041" y="338213"/>
                </a:lnTo>
                <a:lnTo>
                  <a:pt x="178181" y="338924"/>
                </a:lnTo>
                <a:lnTo>
                  <a:pt x="180479" y="341490"/>
                </a:lnTo>
                <a:lnTo>
                  <a:pt x="180670" y="341477"/>
                </a:lnTo>
                <a:close/>
              </a:path>
              <a:path w="340334" h="355561">
                <a:moveTo>
                  <a:pt x="178231" y="335991"/>
                </a:moveTo>
                <a:lnTo>
                  <a:pt x="178828" y="337731"/>
                </a:lnTo>
                <a:lnTo>
                  <a:pt x="178917" y="335432"/>
                </a:lnTo>
                <a:lnTo>
                  <a:pt x="181584" y="334683"/>
                </a:lnTo>
                <a:lnTo>
                  <a:pt x="183680" y="336918"/>
                </a:lnTo>
                <a:lnTo>
                  <a:pt x="181597" y="333997"/>
                </a:lnTo>
                <a:lnTo>
                  <a:pt x="178511" y="334860"/>
                </a:lnTo>
                <a:lnTo>
                  <a:pt x="178231" y="335991"/>
                </a:lnTo>
                <a:close/>
              </a:path>
              <a:path w="340334" h="355561">
                <a:moveTo>
                  <a:pt x="178041" y="338213"/>
                </a:moveTo>
                <a:lnTo>
                  <a:pt x="175412" y="339978"/>
                </a:lnTo>
                <a:lnTo>
                  <a:pt x="175552" y="340690"/>
                </a:lnTo>
                <a:lnTo>
                  <a:pt x="178181" y="338924"/>
                </a:lnTo>
                <a:lnTo>
                  <a:pt x="178041" y="338213"/>
                </a:lnTo>
                <a:close/>
              </a:path>
              <a:path w="340334" h="355561">
                <a:moveTo>
                  <a:pt x="180581" y="270687"/>
                </a:moveTo>
                <a:lnTo>
                  <a:pt x="180771" y="265556"/>
                </a:lnTo>
                <a:lnTo>
                  <a:pt x="180886" y="263677"/>
                </a:lnTo>
                <a:lnTo>
                  <a:pt x="183819" y="262280"/>
                </a:lnTo>
                <a:lnTo>
                  <a:pt x="185153" y="260273"/>
                </a:lnTo>
                <a:lnTo>
                  <a:pt x="183362" y="261683"/>
                </a:lnTo>
                <a:lnTo>
                  <a:pt x="180771" y="262966"/>
                </a:lnTo>
                <a:lnTo>
                  <a:pt x="180581" y="270687"/>
                </a:lnTo>
                <a:close/>
              </a:path>
              <a:path w="340334" h="355561">
                <a:moveTo>
                  <a:pt x="180581" y="270687"/>
                </a:moveTo>
                <a:lnTo>
                  <a:pt x="180771" y="262966"/>
                </a:lnTo>
                <a:lnTo>
                  <a:pt x="180009" y="266318"/>
                </a:lnTo>
                <a:lnTo>
                  <a:pt x="180009" y="268770"/>
                </a:lnTo>
                <a:lnTo>
                  <a:pt x="179603" y="274053"/>
                </a:lnTo>
                <a:lnTo>
                  <a:pt x="181356" y="272795"/>
                </a:lnTo>
                <a:lnTo>
                  <a:pt x="181368" y="271094"/>
                </a:lnTo>
                <a:lnTo>
                  <a:pt x="182029" y="270001"/>
                </a:lnTo>
                <a:lnTo>
                  <a:pt x="180581" y="270687"/>
                </a:lnTo>
                <a:close/>
              </a:path>
              <a:path w="340334" h="355561">
                <a:moveTo>
                  <a:pt x="183261" y="11417"/>
                </a:moveTo>
                <a:lnTo>
                  <a:pt x="180200" y="10490"/>
                </a:lnTo>
                <a:lnTo>
                  <a:pt x="180568" y="11290"/>
                </a:lnTo>
                <a:lnTo>
                  <a:pt x="184023" y="12966"/>
                </a:lnTo>
                <a:lnTo>
                  <a:pt x="184327" y="10121"/>
                </a:lnTo>
                <a:lnTo>
                  <a:pt x="181698" y="8127"/>
                </a:lnTo>
                <a:lnTo>
                  <a:pt x="181406" y="8813"/>
                </a:lnTo>
                <a:lnTo>
                  <a:pt x="183261" y="11417"/>
                </a:lnTo>
                <a:close/>
              </a:path>
              <a:path w="340334" h="355561">
                <a:moveTo>
                  <a:pt x="157162" y="10439"/>
                </a:moveTo>
                <a:lnTo>
                  <a:pt x="157403" y="11429"/>
                </a:lnTo>
                <a:lnTo>
                  <a:pt x="160807" y="11201"/>
                </a:lnTo>
                <a:lnTo>
                  <a:pt x="164401" y="12915"/>
                </a:lnTo>
                <a:lnTo>
                  <a:pt x="163004" y="10274"/>
                </a:lnTo>
                <a:lnTo>
                  <a:pt x="160401" y="10413"/>
                </a:lnTo>
                <a:lnTo>
                  <a:pt x="157162" y="10439"/>
                </a:lnTo>
                <a:close/>
              </a:path>
              <a:path w="340334" h="355561">
                <a:moveTo>
                  <a:pt x="181521" y="4076"/>
                </a:moveTo>
                <a:lnTo>
                  <a:pt x="178650" y="5854"/>
                </a:lnTo>
                <a:lnTo>
                  <a:pt x="179070" y="6305"/>
                </a:lnTo>
                <a:lnTo>
                  <a:pt x="181419" y="5130"/>
                </a:lnTo>
                <a:lnTo>
                  <a:pt x="183489" y="2565"/>
                </a:lnTo>
                <a:lnTo>
                  <a:pt x="183007" y="1384"/>
                </a:lnTo>
                <a:lnTo>
                  <a:pt x="181521" y="4076"/>
                </a:lnTo>
                <a:close/>
              </a:path>
              <a:path w="340334" h="355561">
                <a:moveTo>
                  <a:pt x="182968" y="314286"/>
                </a:moveTo>
                <a:lnTo>
                  <a:pt x="182968" y="317042"/>
                </a:lnTo>
                <a:lnTo>
                  <a:pt x="180822" y="318820"/>
                </a:lnTo>
                <a:lnTo>
                  <a:pt x="176847" y="321233"/>
                </a:lnTo>
                <a:lnTo>
                  <a:pt x="172720" y="322681"/>
                </a:lnTo>
                <a:lnTo>
                  <a:pt x="172999" y="323494"/>
                </a:lnTo>
                <a:lnTo>
                  <a:pt x="173520" y="323075"/>
                </a:lnTo>
                <a:lnTo>
                  <a:pt x="178485" y="321233"/>
                </a:lnTo>
                <a:lnTo>
                  <a:pt x="183032" y="318185"/>
                </a:lnTo>
                <a:lnTo>
                  <a:pt x="182968" y="314286"/>
                </a:lnTo>
                <a:close/>
              </a:path>
              <a:path w="340334" h="355561">
                <a:moveTo>
                  <a:pt x="180416" y="75552"/>
                </a:moveTo>
                <a:lnTo>
                  <a:pt x="180416" y="180111"/>
                </a:lnTo>
                <a:lnTo>
                  <a:pt x="180733" y="185521"/>
                </a:lnTo>
                <a:lnTo>
                  <a:pt x="181394" y="74688"/>
                </a:lnTo>
                <a:lnTo>
                  <a:pt x="178092" y="70446"/>
                </a:lnTo>
                <a:lnTo>
                  <a:pt x="178041" y="72174"/>
                </a:lnTo>
                <a:lnTo>
                  <a:pt x="180416" y="75552"/>
                </a:lnTo>
                <a:close/>
              </a:path>
              <a:path w="340334" h="355561">
                <a:moveTo>
                  <a:pt x="173405" y="241236"/>
                </a:moveTo>
                <a:lnTo>
                  <a:pt x="173672" y="242887"/>
                </a:lnTo>
                <a:lnTo>
                  <a:pt x="176542" y="241503"/>
                </a:lnTo>
                <a:lnTo>
                  <a:pt x="175983" y="237959"/>
                </a:lnTo>
                <a:lnTo>
                  <a:pt x="171424" y="236715"/>
                </a:lnTo>
                <a:lnTo>
                  <a:pt x="170815" y="236537"/>
                </a:lnTo>
                <a:lnTo>
                  <a:pt x="175539" y="238505"/>
                </a:lnTo>
                <a:lnTo>
                  <a:pt x="175958" y="241071"/>
                </a:lnTo>
                <a:lnTo>
                  <a:pt x="175018" y="241388"/>
                </a:lnTo>
                <a:lnTo>
                  <a:pt x="173405" y="241236"/>
                </a:lnTo>
                <a:close/>
              </a:path>
              <a:path w="340334" h="355561">
                <a:moveTo>
                  <a:pt x="163728" y="228561"/>
                </a:moveTo>
                <a:lnTo>
                  <a:pt x="164261" y="231381"/>
                </a:lnTo>
                <a:lnTo>
                  <a:pt x="166560" y="234302"/>
                </a:lnTo>
                <a:lnTo>
                  <a:pt x="170472" y="237108"/>
                </a:lnTo>
                <a:lnTo>
                  <a:pt x="170611" y="237147"/>
                </a:lnTo>
                <a:lnTo>
                  <a:pt x="175539" y="238505"/>
                </a:lnTo>
                <a:lnTo>
                  <a:pt x="170815" y="236537"/>
                </a:lnTo>
                <a:lnTo>
                  <a:pt x="167144" y="233870"/>
                </a:lnTo>
                <a:lnTo>
                  <a:pt x="164947" y="231165"/>
                </a:lnTo>
                <a:lnTo>
                  <a:pt x="163728" y="228561"/>
                </a:lnTo>
                <a:close/>
              </a:path>
              <a:path w="340334" h="355561">
                <a:moveTo>
                  <a:pt x="173443" y="290715"/>
                </a:moveTo>
                <a:lnTo>
                  <a:pt x="170726" y="291388"/>
                </a:lnTo>
                <a:lnTo>
                  <a:pt x="171170" y="292582"/>
                </a:lnTo>
                <a:lnTo>
                  <a:pt x="173685" y="291350"/>
                </a:lnTo>
                <a:lnTo>
                  <a:pt x="175336" y="290995"/>
                </a:lnTo>
                <a:lnTo>
                  <a:pt x="171005" y="288721"/>
                </a:lnTo>
                <a:lnTo>
                  <a:pt x="169672" y="288493"/>
                </a:lnTo>
                <a:lnTo>
                  <a:pt x="173443" y="290715"/>
                </a:lnTo>
                <a:close/>
              </a:path>
              <a:path w="340334" h="355561">
                <a:moveTo>
                  <a:pt x="172199" y="242608"/>
                </a:moveTo>
                <a:lnTo>
                  <a:pt x="171653" y="245910"/>
                </a:lnTo>
                <a:lnTo>
                  <a:pt x="173672" y="242887"/>
                </a:lnTo>
                <a:lnTo>
                  <a:pt x="173405" y="241236"/>
                </a:lnTo>
                <a:lnTo>
                  <a:pt x="172199" y="242608"/>
                </a:lnTo>
                <a:close/>
              </a:path>
              <a:path w="340334" h="355561">
                <a:moveTo>
                  <a:pt x="164249" y="214541"/>
                </a:moveTo>
                <a:lnTo>
                  <a:pt x="167601" y="211200"/>
                </a:lnTo>
                <a:lnTo>
                  <a:pt x="165976" y="211975"/>
                </a:lnTo>
                <a:lnTo>
                  <a:pt x="163690" y="214744"/>
                </a:lnTo>
                <a:lnTo>
                  <a:pt x="162953" y="219367"/>
                </a:lnTo>
                <a:lnTo>
                  <a:pt x="164249" y="214541"/>
                </a:lnTo>
                <a:close/>
              </a:path>
              <a:path w="340334" h="355561">
                <a:moveTo>
                  <a:pt x="162509" y="218554"/>
                </a:moveTo>
                <a:lnTo>
                  <a:pt x="162471" y="222986"/>
                </a:lnTo>
                <a:lnTo>
                  <a:pt x="162763" y="220243"/>
                </a:lnTo>
                <a:lnTo>
                  <a:pt x="163690" y="214744"/>
                </a:lnTo>
                <a:lnTo>
                  <a:pt x="162509" y="218554"/>
                </a:lnTo>
                <a:close/>
              </a:path>
              <a:path w="340334" h="355561">
                <a:moveTo>
                  <a:pt x="158521" y="263905"/>
                </a:moveTo>
                <a:lnTo>
                  <a:pt x="159677" y="263232"/>
                </a:lnTo>
                <a:lnTo>
                  <a:pt x="162737" y="262902"/>
                </a:lnTo>
                <a:lnTo>
                  <a:pt x="165366" y="260324"/>
                </a:lnTo>
                <a:lnTo>
                  <a:pt x="166306" y="258419"/>
                </a:lnTo>
                <a:lnTo>
                  <a:pt x="160058" y="260553"/>
                </a:lnTo>
                <a:lnTo>
                  <a:pt x="158521" y="263905"/>
                </a:lnTo>
                <a:close/>
              </a:path>
              <a:path w="340334" h="355561">
                <a:moveTo>
                  <a:pt x="158521" y="263905"/>
                </a:moveTo>
                <a:lnTo>
                  <a:pt x="160058" y="260553"/>
                </a:lnTo>
                <a:lnTo>
                  <a:pt x="155879" y="263461"/>
                </a:lnTo>
                <a:lnTo>
                  <a:pt x="153085" y="266318"/>
                </a:lnTo>
                <a:lnTo>
                  <a:pt x="152336" y="267119"/>
                </a:lnTo>
                <a:lnTo>
                  <a:pt x="150279" y="269747"/>
                </a:lnTo>
                <a:lnTo>
                  <a:pt x="148501" y="272922"/>
                </a:lnTo>
                <a:lnTo>
                  <a:pt x="152247" y="273684"/>
                </a:lnTo>
                <a:lnTo>
                  <a:pt x="152742" y="271119"/>
                </a:lnTo>
                <a:lnTo>
                  <a:pt x="153898" y="268541"/>
                </a:lnTo>
                <a:lnTo>
                  <a:pt x="156552" y="266560"/>
                </a:lnTo>
                <a:lnTo>
                  <a:pt x="158521" y="263905"/>
                </a:lnTo>
                <a:close/>
              </a:path>
              <a:path w="340334" h="355561">
                <a:moveTo>
                  <a:pt x="146215" y="266318"/>
                </a:moveTo>
                <a:lnTo>
                  <a:pt x="146215" y="267119"/>
                </a:lnTo>
                <a:lnTo>
                  <a:pt x="152336" y="267119"/>
                </a:lnTo>
                <a:lnTo>
                  <a:pt x="153085" y="266318"/>
                </a:lnTo>
                <a:lnTo>
                  <a:pt x="146215" y="266318"/>
                </a:lnTo>
                <a:close/>
              </a:path>
              <a:path w="340334" h="355561">
                <a:moveTo>
                  <a:pt x="199567" y="258851"/>
                </a:moveTo>
                <a:lnTo>
                  <a:pt x="199567" y="259651"/>
                </a:lnTo>
                <a:lnTo>
                  <a:pt x="207162" y="259651"/>
                </a:lnTo>
                <a:lnTo>
                  <a:pt x="207162" y="258851"/>
                </a:lnTo>
                <a:lnTo>
                  <a:pt x="199567" y="258851"/>
                </a:lnTo>
                <a:close/>
              </a:path>
              <a:path w="340334" h="355561">
                <a:moveTo>
                  <a:pt x="171716" y="272148"/>
                </a:moveTo>
                <a:lnTo>
                  <a:pt x="171653" y="275132"/>
                </a:lnTo>
                <a:lnTo>
                  <a:pt x="174053" y="273684"/>
                </a:lnTo>
                <a:lnTo>
                  <a:pt x="176999" y="273049"/>
                </a:lnTo>
                <a:lnTo>
                  <a:pt x="176923" y="270535"/>
                </a:lnTo>
                <a:lnTo>
                  <a:pt x="176453" y="272529"/>
                </a:lnTo>
                <a:lnTo>
                  <a:pt x="171983" y="273456"/>
                </a:lnTo>
                <a:lnTo>
                  <a:pt x="171716" y="272148"/>
                </a:lnTo>
                <a:close/>
              </a:path>
              <a:path w="340334" h="355561">
                <a:moveTo>
                  <a:pt x="178765" y="290245"/>
                </a:moveTo>
                <a:lnTo>
                  <a:pt x="180073" y="286918"/>
                </a:lnTo>
                <a:lnTo>
                  <a:pt x="179425" y="286689"/>
                </a:lnTo>
                <a:lnTo>
                  <a:pt x="178130" y="289991"/>
                </a:lnTo>
                <a:lnTo>
                  <a:pt x="180657" y="294119"/>
                </a:lnTo>
                <a:lnTo>
                  <a:pt x="180721" y="293433"/>
                </a:lnTo>
                <a:lnTo>
                  <a:pt x="178765" y="290245"/>
                </a:lnTo>
                <a:close/>
              </a:path>
              <a:path w="340334" h="355561">
                <a:moveTo>
                  <a:pt x="115570" y="8407"/>
                </a:moveTo>
                <a:lnTo>
                  <a:pt x="115100" y="12915"/>
                </a:lnTo>
                <a:lnTo>
                  <a:pt x="127137" y="9218"/>
                </a:lnTo>
                <a:lnTo>
                  <a:pt x="139537" y="6424"/>
                </a:lnTo>
                <a:lnTo>
                  <a:pt x="152323" y="4571"/>
                </a:lnTo>
                <a:lnTo>
                  <a:pt x="153238" y="4483"/>
                </a:lnTo>
                <a:lnTo>
                  <a:pt x="156070" y="2070"/>
                </a:lnTo>
                <a:lnTo>
                  <a:pt x="158623" y="2819"/>
                </a:lnTo>
                <a:lnTo>
                  <a:pt x="160092" y="2500"/>
                </a:lnTo>
                <a:lnTo>
                  <a:pt x="157543" y="1917"/>
                </a:lnTo>
                <a:lnTo>
                  <a:pt x="154546" y="1485"/>
                </a:lnTo>
                <a:lnTo>
                  <a:pt x="153098" y="3530"/>
                </a:lnTo>
                <a:lnTo>
                  <a:pt x="140348" y="5290"/>
                </a:lnTo>
                <a:lnTo>
                  <a:pt x="127919" y="7990"/>
                </a:lnTo>
                <a:lnTo>
                  <a:pt x="115852" y="11597"/>
                </a:lnTo>
                <a:lnTo>
                  <a:pt x="115570" y="8407"/>
                </a:lnTo>
                <a:close/>
              </a:path>
              <a:path w="340334" h="355561">
                <a:moveTo>
                  <a:pt x="151866" y="7137"/>
                </a:moveTo>
                <a:lnTo>
                  <a:pt x="153238" y="4483"/>
                </a:lnTo>
                <a:lnTo>
                  <a:pt x="152323" y="4571"/>
                </a:lnTo>
                <a:lnTo>
                  <a:pt x="149881" y="7351"/>
                </a:lnTo>
                <a:lnTo>
                  <a:pt x="152349" y="8331"/>
                </a:lnTo>
                <a:lnTo>
                  <a:pt x="154406" y="9994"/>
                </a:lnTo>
                <a:lnTo>
                  <a:pt x="151866" y="7137"/>
                </a:lnTo>
                <a:close/>
              </a:path>
              <a:path w="340334" h="355561">
                <a:moveTo>
                  <a:pt x="152323" y="4571"/>
                </a:moveTo>
                <a:lnTo>
                  <a:pt x="149694" y="5638"/>
                </a:lnTo>
                <a:lnTo>
                  <a:pt x="148691" y="6515"/>
                </a:lnTo>
                <a:lnTo>
                  <a:pt x="136025" y="8651"/>
                </a:lnTo>
                <a:lnTo>
                  <a:pt x="123704" y="11732"/>
                </a:lnTo>
                <a:lnTo>
                  <a:pt x="114249" y="14808"/>
                </a:lnTo>
                <a:lnTo>
                  <a:pt x="124829" y="12426"/>
                </a:lnTo>
                <a:lnTo>
                  <a:pt x="137181" y="9416"/>
                </a:lnTo>
                <a:lnTo>
                  <a:pt x="149881" y="7351"/>
                </a:lnTo>
                <a:lnTo>
                  <a:pt x="152323" y="4571"/>
                </a:lnTo>
                <a:close/>
              </a:path>
              <a:path w="340334" h="355561">
                <a:moveTo>
                  <a:pt x="156603" y="278320"/>
                </a:moveTo>
                <a:lnTo>
                  <a:pt x="157035" y="279311"/>
                </a:lnTo>
                <a:lnTo>
                  <a:pt x="157505" y="276339"/>
                </a:lnTo>
                <a:lnTo>
                  <a:pt x="159829" y="273608"/>
                </a:lnTo>
                <a:lnTo>
                  <a:pt x="159880" y="272554"/>
                </a:lnTo>
                <a:lnTo>
                  <a:pt x="157353" y="275577"/>
                </a:lnTo>
                <a:lnTo>
                  <a:pt x="156603" y="278320"/>
                </a:lnTo>
                <a:close/>
              </a:path>
              <a:path w="340334" h="355561">
                <a:moveTo>
                  <a:pt x="158381" y="276859"/>
                </a:moveTo>
                <a:lnTo>
                  <a:pt x="157721" y="280631"/>
                </a:lnTo>
                <a:lnTo>
                  <a:pt x="158267" y="281381"/>
                </a:lnTo>
                <a:lnTo>
                  <a:pt x="158762" y="277190"/>
                </a:lnTo>
                <a:lnTo>
                  <a:pt x="159829" y="273608"/>
                </a:lnTo>
                <a:lnTo>
                  <a:pt x="158381" y="276859"/>
                </a:lnTo>
                <a:close/>
              </a:path>
              <a:path w="340334" h="355561">
                <a:moveTo>
                  <a:pt x="211480" y="233006"/>
                </a:moveTo>
                <a:lnTo>
                  <a:pt x="216459" y="236026"/>
                </a:lnTo>
                <a:lnTo>
                  <a:pt x="215582" y="234137"/>
                </a:lnTo>
                <a:lnTo>
                  <a:pt x="210515" y="231851"/>
                </a:lnTo>
                <a:lnTo>
                  <a:pt x="203200" y="229984"/>
                </a:lnTo>
                <a:lnTo>
                  <a:pt x="202946" y="230949"/>
                </a:lnTo>
                <a:lnTo>
                  <a:pt x="211480" y="233006"/>
                </a:lnTo>
                <a:close/>
              </a:path>
              <a:path w="340334" h="355561">
                <a:moveTo>
                  <a:pt x="202946" y="230949"/>
                </a:moveTo>
                <a:lnTo>
                  <a:pt x="203200" y="229984"/>
                </a:lnTo>
                <a:lnTo>
                  <a:pt x="192085" y="227941"/>
                </a:lnTo>
                <a:lnTo>
                  <a:pt x="178823" y="226772"/>
                </a:lnTo>
                <a:lnTo>
                  <a:pt x="172377" y="227571"/>
                </a:lnTo>
                <a:lnTo>
                  <a:pt x="186432" y="228310"/>
                </a:lnTo>
                <a:lnTo>
                  <a:pt x="198574" y="229998"/>
                </a:lnTo>
                <a:lnTo>
                  <a:pt x="202946" y="230949"/>
                </a:lnTo>
                <a:close/>
              </a:path>
              <a:path w="340334" h="355561">
                <a:moveTo>
                  <a:pt x="210705" y="256082"/>
                </a:moveTo>
                <a:lnTo>
                  <a:pt x="208457" y="259295"/>
                </a:lnTo>
                <a:lnTo>
                  <a:pt x="208673" y="261327"/>
                </a:lnTo>
                <a:lnTo>
                  <a:pt x="210439" y="258775"/>
                </a:lnTo>
                <a:lnTo>
                  <a:pt x="211340" y="257352"/>
                </a:lnTo>
                <a:lnTo>
                  <a:pt x="212394" y="252844"/>
                </a:lnTo>
                <a:lnTo>
                  <a:pt x="210705" y="256082"/>
                </a:lnTo>
                <a:close/>
              </a:path>
              <a:path w="340334" h="355561">
                <a:moveTo>
                  <a:pt x="218440" y="180771"/>
                </a:moveTo>
                <a:lnTo>
                  <a:pt x="217068" y="178307"/>
                </a:lnTo>
                <a:lnTo>
                  <a:pt x="217678" y="179641"/>
                </a:lnTo>
                <a:lnTo>
                  <a:pt x="217843" y="182943"/>
                </a:lnTo>
                <a:lnTo>
                  <a:pt x="218452" y="183870"/>
                </a:lnTo>
                <a:lnTo>
                  <a:pt x="218528" y="176034"/>
                </a:lnTo>
                <a:lnTo>
                  <a:pt x="218440" y="180771"/>
                </a:lnTo>
                <a:close/>
              </a:path>
              <a:path w="340334" h="355561">
                <a:moveTo>
                  <a:pt x="216115" y="188721"/>
                </a:moveTo>
                <a:lnTo>
                  <a:pt x="217068" y="187959"/>
                </a:lnTo>
                <a:lnTo>
                  <a:pt x="213944" y="186702"/>
                </a:lnTo>
                <a:lnTo>
                  <a:pt x="213194" y="182092"/>
                </a:lnTo>
                <a:lnTo>
                  <a:pt x="214020" y="177888"/>
                </a:lnTo>
                <a:lnTo>
                  <a:pt x="214274" y="177126"/>
                </a:lnTo>
                <a:lnTo>
                  <a:pt x="217678" y="179641"/>
                </a:lnTo>
                <a:lnTo>
                  <a:pt x="217068" y="178307"/>
                </a:lnTo>
                <a:lnTo>
                  <a:pt x="214503" y="176479"/>
                </a:lnTo>
                <a:lnTo>
                  <a:pt x="217688" y="166561"/>
                </a:lnTo>
                <a:lnTo>
                  <a:pt x="213067" y="177545"/>
                </a:lnTo>
                <a:lnTo>
                  <a:pt x="212877" y="186550"/>
                </a:lnTo>
                <a:lnTo>
                  <a:pt x="215176" y="188099"/>
                </a:lnTo>
                <a:lnTo>
                  <a:pt x="216115" y="188721"/>
                </a:lnTo>
                <a:close/>
              </a:path>
              <a:path w="340334" h="355561">
                <a:moveTo>
                  <a:pt x="226644" y="182333"/>
                </a:moveTo>
                <a:lnTo>
                  <a:pt x="226898" y="178028"/>
                </a:lnTo>
                <a:lnTo>
                  <a:pt x="225666" y="182117"/>
                </a:lnTo>
                <a:lnTo>
                  <a:pt x="223520" y="187274"/>
                </a:lnTo>
                <a:lnTo>
                  <a:pt x="220649" y="188163"/>
                </a:lnTo>
                <a:lnTo>
                  <a:pt x="217970" y="188137"/>
                </a:lnTo>
                <a:lnTo>
                  <a:pt x="217792" y="191592"/>
                </a:lnTo>
                <a:lnTo>
                  <a:pt x="217157" y="193763"/>
                </a:lnTo>
                <a:lnTo>
                  <a:pt x="217855" y="198310"/>
                </a:lnTo>
                <a:lnTo>
                  <a:pt x="218884" y="191211"/>
                </a:lnTo>
                <a:lnTo>
                  <a:pt x="221195" y="189115"/>
                </a:lnTo>
                <a:lnTo>
                  <a:pt x="224434" y="187794"/>
                </a:lnTo>
                <a:lnTo>
                  <a:pt x="226618" y="182422"/>
                </a:lnTo>
                <a:close/>
              </a:path>
              <a:path w="340334" h="355561">
                <a:moveTo>
                  <a:pt x="210235" y="206603"/>
                </a:moveTo>
                <a:lnTo>
                  <a:pt x="215062" y="217289"/>
                </a:lnTo>
                <a:lnTo>
                  <a:pt x="211683" y="206476"/>
                </a:lnTo>
                <a:lnTo>
                  <a:pt x="217855" y="198310"/>
                </a:lnTo>
                <a:lnTo>
                  <a:pt x="217157" y="193763"/>
                </a:lnTo>
                <a:lnTo>
                  <a:pt x="216242" y="196837"/>
                </a:lnTo>
                <a:lnTo>
                  <a:pt x="214515" y="201015"/>
                </a:lnTo>
                <a:lnTo>
                  <a:pt x="211124" y="205562"/>
                </a:lnTo>
                <a:lnTo>
                  <a:pt x="210235" y="206603"/>
                </a:lnTo>
                <a:close/>
              </a:path>
              <a:path w="340334" h="355561">
                <a:moveTo>
                  <a:pt x="216115" y="188721"/>
                </a:moveTo>
                <a:lnTo>
                  <a:pt x="215176" y="188099"/>
                </a:lnTo>
                <a:lnTo>
                  <a:pt x="214515" y="194817"/>
                </a:lnTo>
                <a:lnTo>
                  <a:pt x="211239" y="200482"/>
                </a:lnTo>
                <a:lnTo>
                  <a:pt x="210235" y="206603"/>
                </a:lnTo>
                <a:lnTo>
                  <a:pt x="211124" y="205562"/>
                </a:lnTo>
                <a:lnTo>
                  <a:pt x="211823" y="201498"/>
                </a:lnTo>
                <a:lnTo>
                  <a:pt x="215252" y="195732"/>
                </a:lnTo>
                <a:lnTo>
                  <a:pt x="216115" y="188721"/>
                </a:lnTo>
                <a:close/>
              </a:path>
              <a:path w="340334" h="355561">
                <a:moveTo>
                  <a:pt x="198018" y="191782"/>
                </a:moveTo>
                <a:lnTo>
                  <a:pt x="198234" y="193560"/>
                </a:lnTo>
                <a:lnTo>
                  <a:pt x="199936" y="194932"/>
                </a:lnTo>
                <a:lnTo>
                  <a:pt x="202933" y="197383"/>
                </a:lnTo>
                <a:lnTo>
                  <a:pt x="206006" y="200469"/>
                </a:lnTo>
                <a:lnTo>
                  <a:pt x="208699" y="204279"/>
                </a:lnTo>
                <a:lnTo>
                  <a:pt x="210235" y="206603"/>
                </a:lnTo>
                <a:lnTo>
                  <a:pt x="211239" y="200482"/>
                </a:lnTo>
                <a:lnTo>
                  <a:pt x="209486" y="203136"/>
                </a:lnTo>
                <a:lnTo>
                  <a:pt x="206756" y="199364"/>
                </a:lnTo>
                <a:lnTo>
                  <a:pt x="203695" y="196278"/>
                </a:lnTo>
                <a:lnTo>
                  <a:pt x="200685" y="193827"/>
                </a:lnTo>
                <a:lnTo>
                  <a:pt x="201168" y="191147"/>
                </a:lnTo>
                <a:lnTo>
                  <a:pt x="198018" y="191782"/>
                </a:lnTo>
                <a:close/>
              </a:path>
              <a:path w="340334" h="355561">
                <a:moveTo>
                  <a:pt x="219290" y="181876"/>
                </a:moveTo>
                <a:lnTo>
                  <a:pt x="221767" y="178485"/>
                </a:lnTo>
                <a:lnTo>
                  <a:pt x="221627" y="177850"/>
                </a:lnTo>
                <a:lnTo>
                  <a:pt x="219100" y="181038"/>
                </a:lnTo>
                <a:lnTo>
                  <a:pt x="218452" y="183870"/>
                </a:lnTo>
                <a:lnTo>
                  <a:pt x="220284" y="181015"/>
                </a:lnTo>
                <a:lnTo>
                  <a:pt x="219290" y="181876"/>
                </a:lnTo>
                <a:close/>
              </a:path>
              <a:path w="340334" h="355561">
                <a:moveTo>
                  <a:pt x="218528" y="176034"/>
                </a:moveTo>
                <a:lnTo>
                  <a:pt x="218452" y="183870"/>
                </a:lnTo>
                <a:lnTo>
                  <a:pt x="219100" y="181038"/>
                </a:lnTo>
                <a:lnTo>
                  <a:pt x="219113" y="179006"/>
                </a:lnTo>
                <a:lnTo>
                  <a:pt x="218528" y="176034"/>
                </a:lnTo>
                <a:close/>
              </a:path>
              <a:path w="340334" h="355561">
                <a:moveTo>
                  <a:pt x="218427" y="179146"/>
                </a:moveTo>
                <a:lnTo>
                  <a:pt x="218528" y="176034"/>
                </a:lnTo>
                <a:lnTo>
                  <a:pt x="215328" y="174142"/>
                </a:lnTo>
                <a:lnTo>
                  <a:pt x="217688" y="166561"/>
                </a:lnTo>
                <a:lnTo>
                  <a:pt x="214503" y="176479"/>
                </a:lnTo>
                <a:lnTo>
                  <a:pt x="215087" y="174777"/>
                </a:lnTo>
                <a:lnTo>
                  <a:pt x="217944" y="176529"/>
                </a:lnTo>
                <a:lnTo>
                  <a:pt x="218427" y="179146"/>
                </a:lnTo>
                <a:close/>
              </a:path>
              <a:path w="340334" h="355561">
                <a:moveTo>
                  <a:pt x="223278" y="170853"/>
                </a:moveTo>
                <a:lnTo>
                  <a:pt x="223151" y="169494"/>
                </a:lnTo>
                <a:lnTo>
                  <a:pt x="222567" y="166674"/>
                </a:lnTo>
                <a:lnTo>
                  <a:pt x="220027" y="164426"/>
                </a:lnTo>
                <a:lnTo>
                  <a:pt x="217688" y="166561"/>
                </a:lnTo>
                <a:lnTo>
                  <a:pt x="218363" y="167462"/>
                </a:lnTo>
                <a:lnTo>
                  <a:pt x="218655" y="166890"/>
                </a:lnTo>
                <a:lnTo>
                  <a:pt x="219697" y="165011"/>
                </a:lnTo>
                <a:lnTo>
                  <a:pt x="222453" y="167538"/>
                </a:lnTo>
                <a:lnTo>
                  <a:pt x="222643" y="170789"/>
                </a:lnTo>
                <a:lnTo>
                  <a:pt x="223278" y="170853"/>
                </a:lnTo>
                <a:close/>
              </a:path>
              <a:path w="340334" h="355561">
                <a:moveTo>
                  <a:pt x="223278" y="170853"/>
                </a:moveTo>
                <a:lnTo>
                  <a:pt x="222643" y="170789"/>
                </a:lnTo>
                <a:lnTo>
                  <a:pt x="222643" y="171513"/>
                </a:lnTo>
                <a:lnTo>
                  <a:pt x="223943" y="170477"/>
                </a:lnTo>
                <a:lnTo>
                  <a:pt x="223278" y="170853"/>
                </a:lnTo>
                <a:close/>
              </a:path>
              <a:path w="340334" h="355561">
                <a:moveTo>
                  <a:pt x="217688" y="166561"/>
                </a:moveTo>
                <a:lnTo>
                  <a:pt x="220027" y="164426"/>
                </a:lnTo>
                <a:lnTo>
                  <a:pt x="222199" y="160832"/>
                </a:lnTo>
                <a:lnTo>
                  <a:pt x="224790" y="160908"/>
                </a:lnTo>
                <a:lnTo>
                  <a:pt x="225120" y="163512"/>
                </a:lnTo>
                <a:lnTo>
                  <a:pt x="225107" y="165163"/>
                </a:lnTo>
                <a:lnTo>
                  <a:pt x="225590" y="166890"/>
                </a:lnTo>
                <a:lnTo>
                  <a:pt x="225488" y="160604"/>
                </a:lnTo>
                <a:lnTo>
                  <a:pt x="224218" y="157949"/>
                </a:lnTo>
                <a:lnTo>
                  <a:pt x="226110" y="153861"/>
                </a:lnTo>
                <a:lnTo>
                  <a:pt x="217688" y="166561"/>
                </a:lnTo>
                <a:close/>
              </a:path>
              <a:path w="340334" h="355561">
                <a:moveTo>
                  <a:pt x="226695" y="154685"/>
                </a:moveTo>
                <a:lnTo>
                  <a:pt x="228892" y="152145"/>
                </a:lnTo>
                <a:lnTo>
                  <a:pt x="230301" y="149212"/>
                </a:lnTo>
                <a:lnTo>
                  <a:pt x="226110" y="153861"/>
                </a:lnTo>
                <a:lnTo>
                  <a:pt x="226606" y="159067"/>
                </a:lnTo>
                <a:lnTo>
                  <a:pt x="226822" y="162001"/>
                </a:lnTo>
                <a:lnTo>
                  <a:pt x="227177" y="158635"/>
                </a:lnTo>
                <a:lnTo>
                  <a:pt x="226695" y="154685"/>
                </a:lnTo>
                <a:close/>
              </a:path>
              <a:path w="340334" h="355561">
                <a:moveTo>
                  <a:pt x="227479" y="162855"/>
                </a:moveTo>
                <a:lnTo>
                  <a:pt x="227457" y="161594"/>
                </a:lnTo>
                <a:lnTo>
                  <a:pt x="227177" y="158635"/>
                </a:lnTo>
                <a:lnTo>
                  <a:pt x="226822" y="162001"/>
                </a:lnTo>
                <a:lnTo>
                  <a:pt x="226809" y="163194"/>
                </a:lnTo>
                <a:lnTo>
                  <a:pt x="227479" y="162855"/>
                </a:lnTo>
                <a:close/>
              </a:path>
              <a:path w="340334" h="355561">
                <a:moveTo>
                  <a:pt x="221627" y="177850"/>
                </a:moveTo>
                <a:lnTo>
                  <a:pt x="221767" y="178485"/>
                </a:lnTo>
                <a:lnTo>
                  <a:pt x="224688" y="178003"/>
                </a:lnTo>
                <a:lnTo>
                  <a:pt x="226898" y="178028"/>
                </a:lnTo>
                <a:lnTo>
                  <a:pt x="226644" y="182333"/>
                </a:lnTo>
                <a:lnTo>
                  <a:pt x="227457" y="178701"/>
                </a:lnTo>
                <a:lnTo>
                  <a:pt x="227761" y="175640"/>
                </a:lnTo>
                <a:lnTo>
                  <a:pt x="224624" y="177330"/>
                </a:lnTo>
                <a:lnTo>
                  <a:pt x="221627" y="177850"/>
                </a:lnTo>
                <a:close/>
              </a:path>
              <a:path w="340334" h="355561">
                <a:moveTo>
                  <a:pt x="224040" y="179768"/>
                </a:moveTo>
                <a:lnTo>
                  <a:pt x="221399" y="180047"/>
                </a:lnTo>
                <a:lnTo>
                  <a:pt x="223761" y="180416"/>
                </a:lnTo>
                <a:lnTo>
                  <a:pt x="225666" y="182117"/>
                </a:lnTo>
                <a:lnTo>
                  <a:pt x="226898" y="178028"/>
                </a:lnTo>
                <a:lnTo>
                  <a:pt x="224040" y="179768"/>
                </a:lnTo>
                <a:close/>
              </a:path>
              <a:path w="340334" h="355561">
                <a:moveTo>
                  <a:pt x="217068" y="187959"/>
                </a:moveTo>
                <a:lnTo>
                  <a:pt x="216115" y="188721"/>
                </a:lnTo>
                <a:lnTo>
                  <a:pt x="216763" y="188912"/>
                </a:lnTo>
                <a:lnTo>
                  <a:pt x="217792" y="191592"/>
                </a:lnTo>
                <a:lnTo>
                  <a:pt x="217970" y="188137"/>
                </a:lnTo>
                <a:lnTo>
                  <a:pt x="217068" y="187959"/>
                </a:lnTo>
                <a:close/>
              </a:path>
              <a:path w="340334" h="355561">
                <a:moveTo>
                  <a:pt x="229565" y="161797"/>
                </a:moveTo>
                <a:lnTo>
                  <a:pt x="227479" y="162855"/>
                </a:lnTo>
                <a:lnTo>
                  <a:pt x="227482" y="162991"/>
                </a:lnTo>
                <a:lnTo>
                  <a:pt x="229707" y="161779"/>
                </a:lnTo>
                <a:lnTo>
                  <a:pt x="229565" y="161797"/>
                </a:lnTo>
                <a:close/>
              </a:path>
              <a:path w="340334" h="355561">
                <a:moveTo>
                  <a:pt x="229870" y="155828"/>
                </a:moveTo>
                <a:lnTo>
                  <a:pt x="229628" y="158407"/>
                </a:lnTo>
                <a:lnTo>
                  <a:pt x="230403" y="157581"/>
                </a:lnTo>
                <a:lnTo>
                  <a:pt x="230543" y="154533"/>
                </a:lnTo>
                <a:lnTo>
                  <a:pt x="229349" y="151625"/>
                </a:lnTo>
                <a:lnTo>
                  <a:pt x="228892" y="152145"/>
                </a:lnTo>
                <a:lnTo>
                  <a:pt x="229870" y="155828"/>
                </a:lnTo>
                <a:close/>
              </a:path>
              <a:path w="340334" h="355561">
                <a:moveTo>
                  <a:pt x="234137" y="146888"/>
                </a:moveTo>
                <a:lnTo>
                  <a:pt x="240258" y="142303"/>
                </a:lnTo>
                <a:lnTo>
                  <a:pt x="239852" y="141770"/>
                </a:lnTo>
                <a:lnTo>
                  <a:pt x="233934" y="146202"/>
                </a:lnTo>
                <a:lnTo>
                  <a:pt x="231521" y="150037"/>
                </a:lnTo>
                <a:lnTo>
                  <a:pt x="234137" y="146888"/>
                </a:lnTo>
                <a:close/>
              </a:path>
              <a:path w="340334" h="355561">
                <a:moveTo>
                  <a:pt x="230301" y="149212"/>
                </a:moveTo>
                <a:lnTo>
                  <a:pt x="228892" y="152145"/>
                </a:lnTo>
                <a:lnTo>
                  <a:pt x="229349" y="151625"/>
                </a:lnTo>
                <a:lnTo>
                  <a:pt x="231394" y="154724"/>
                </a:lnTo>
                <a:lnTo>
                  <a:pt x="231152" y="149453"/>
                </a:lnTo>
                <a:lnTo>
                  <a:pt x="230301" y="149212"/>
                </a:lnTo>
                <a:close/>
              </a:path>
              <a:path w="340334" h="355561">
                <a:moveTo>
                  <a:pt x="217688" y="166561"/>
                </a:moveTo>
                <a:lnTo>
                  <a:pt x="215328" y="174142"/>
                </a:lnTo>
                <a:lnTo>
                  <a:pt x="217271" y="169544"/>
                </a:lnTo>
                <a:lnTo>
                  <a:pt x="218363" y="167462"/>
                </a:lnTo>
                <a:lnTo>
                  <a:pt x="217688" y="166561"/>
                </a:lnTo>
                <a:close/>
              </a:path>
              <a:path w="340334" h="355561">
                <a:moveTo>
                  <a:pt x="227761" y="175640"/>
                </a:moveTo>
                <a:lnTo>
                  <a:pt x="227457" y="178701"/>
                </a:lnTo>
                <a:lnTo>
                  <a:pt x="229755" y="173545"/>
                </a:lnTo>
                <a:lnTo>
                  <a:pt x="228676" y="171081"/>
                </a:lnTo>
                <a:lnTo>
                  <a:pt x="227761" y="175640"/>
                </a:lnTo>
                <a:close/>
              </a:path>
              <a:path w="340334" h="355561">
                <a:moveTo>
                  <a:pt x="184454" y="292988"/>
                </a:moveTo>
                <a:lnTo>
                  <a:pt x="186194" y="288810"/>
                </a:lnTo>
                <a:lnTo>
                  <a:pt x="189649" y="283527"/>
                </a:lnTo>
                <a:lnTo>
                  <a:pt x="196607" y="274567"/>
                </a:lnTo>
                <a:lnTo>
                  <a:pt x="201145" y="270522"/>
                </a:lnTo>
                <a:lnTo>
                  <a:pt x="204079" y="267907"/>
                </a:lnTo>
                <a:lnTo>
                  <a:pt x="206802" y="265479"/>
                </a:lnTo>
                <a:lnTo>
                  <a:pt x="204775" y="266910"/>
                </a:lnTo>
                <a:lnTo>
                  <a:pt x="199480" y="271386"/>
                </a:lnTo>
                <a:lnTo>
                  <a:pt x="195732" y="274555"/>
                </a:lnTo>
                <a:lnTo>
                  <a:pt x="187343" y="285978"/>
                </a:lnTo>
                <a:lnTo>
                  <a:pt x="184454" y="292988"/>
                </a:lnTo>
                <a:close/>
              </a:path>
              <a:path w="340334" h="355561">
                <a:moveTo>
                  <a:pt x="204698" y="179235"/>
                </a:moveTo>
                <a:lnTo>
                  <a:pt x="208343" y="173786"/>
                </a:lnTo>
                <a:lnTo>
                  <a:pt x="209397" y="171665"/>
                </a:lnTo>
                <a:lnTo>
                  <a:pt x="209905" y="169894"/>
                </a:lnTo>
                <a:lnTo>
                  <a:pt x="211620" y="163918"/>
                </a:lnTo>
                <a:lnTo>
                  <a:pt x="210299" y="161975"/>
                </a:lnTo>
                <a:lnTo>
                  <a:pt x="206552" y="161975"/>
                </a:lnTo>
                <a:lnTo>
                  <a:pt x="210299" y="162648"/>
                </a:lnTo>
                <a:lnTo>
                  <a:pt x="210159" y="165417"/>
                </a:lnTo>
                <a:lnTo>
                  <a:pt x="208792" y="171471"/>
                </a:lnTo>
                <a:lnTo>
                  <a:pt x="208655" y="171674"/>
                </a:lnTo>
                <a:lnTo>
                  <a:pt x="204698" y="179235"/>
                </a:lnTo>
                <a:close/>
              </a:path>
              <a:path w="340334" h="355561">
                <a:moveTo>
                  <a:pt x="249326" y="217906"/>
                </a:moveTo>
                <a:lnTo>
                  <a:pt x="252742" y="217906"/>
                </a:lnTo>
                <a:lnTo>
                  <a:pt x="248500" y="216865"/>
                </a:lnTo>
                <a:lnTo>
                  <a:pt x="244868" y="217754"/>
                </a:lnTo>
                <a:lnTo>
                  <a:pt x="244641" y="218829"/>
                </a:lnTo>
                <a:lnTo>
                  <a:pt x="244856" y="218643"/>
                </a:lnTo>
                <a:lnTo>
                  <a:pt x="248158" y="217677"/>
                </a:lnTo>
                <a:lnTo>
                  <a:pt x="250190" y="217563"/>
                </a:lnTo>
                <a:lnTo>
                  <a:pt x="249326" y="217906"/>
                </a:lnTo>
                <a:close/>
              </a:path>
              <a:path w="340334" h="355561">
                <a:moveTo>
                  <a:pt x="236982" y="224637"/>
                </a:moveTo>
                <a:lnTo>
                  <a:pt x="240385" y="222529"/>
                </a:lnTo>
                <a:lnTo>
                  <a:pt x="242513" y="220672"/>
                </a:lnTo>
                <a:lnTo>
                  <a:pt x="244641" y="218829"/>
                </a:lnTo>
                <a:lnTo>
                  <a:pt x="244868" y="217754"/>
                </a:lnTo>
                <a:lnTo>
                  <a:pt x="243954" y="218986"/>
                </a:lnTo>
                <a:lnTo>
                  <a:pt x="244868" y="217754"/>
                </a:lnTo>
                <a:lnTo>
                  <a:pt x="240004" y="221970"/>
                </a:lnTo>
                <a:lnTo>
                  <a:pt x="236982" y="224637"/>
                </a:lnTo>
                <a:close/>
              </a:path>
              <a:path w="340334" h="355561">
                <a:moveTo>
                  <a:pt x="244641" y="218829"/>
                </a:moveTo>
                <a:lnTo>
                  <a:pt x="242513" y="220672"/>
                </a:lnTo>
                <a:lnTo>
                  <a:pt x="243433" y="221665"/>
                </a:lnTo>
                <a:lnTo>
                  <a:pt x="245935" y="219773"/>
                </a:lnTo>
                <a:lnTo>
                  <a:pt x="249326" y="217906"/>
                </a:lnTo>
                <a:lnTo>
                  <a:pt x="250190" y="217563"/>
                </a:lnTo>
                <a:lnTo>
                  <a:pt x="244641" y="218829"/>
                </a:lnTo>
                <a:close/>
              </a:path>
              <a:path w="340334" h="355561">
                <a:moveTo>
                  <a:pt x="243433" y="221665"/>
                </a:moveTo>
                <a:lnTo>
                  <a:pt x="242513" y="220672"/>
                </a:lnTo>
                <a:lnTo>
                  <a:pt x="238823" y="224993"/>
                </a:lnTo>
                <a:lnTo>
                  <a:pt x="235648" y="228320"/>
                </a:lnTo>
                <a:lnTo>
                  <a:pt x="235597" y="228447"/>
                </a:lnTo>
                <a:lnTo>
                  <a:pt x="236194" y="228688"/>
                </a:lnTo>
                <a:lnTo>
                  <a:pt x="239268" y="225463"/>
                </a:lnTo>
                <a:lnTo>
                  <a:pt x="243433" y="221665"/>
                </a:lnTo>
                <a:close/>
              </a:path>
              <a:path w="340334" h="355561">
                <a:moveTo>
                  <a:pt x="236194" y="228688"/>
                </a:moveTo>
                <a:lnTo>
                  <a:pt x="235597" y="228447"/>
                </a:lnTo>
                <a:lnTo>
                  <a:pt x="229848" y="241451"/>
                </a:lnTo>
                <a:lnTo>
                  <a:pt x="222679" y="251345"/>
                </a:lnTo>
                <a:lnTo>
                  <a:pt x="219951" y="254279"/>
                </a:lnTo>
                <a:lnTo>
                  <a:pt x="223332" y="251601"/>
                </a:lnTo>
                <a:lnTo>
                  <a:pt x="233059" y="236776"/>
                </a:lnTo>
                <a:lnTo>
                  <a:pt x="236194" y="228688"/>
                </a:lnTo>
                <a:close/>
              </a:path>
              <a:path w="340334" h="355561">
                <a:moveTo>
                  <a:pt x="214350" y="259981"/>
                </a:moveTo>
                <a:lnTo>
                  <a:pt x="209651" y="262762"/>
                </a:lnTo>
                <a:lnTo>
                  <a:pt x="209969" y="263347"/>
                </a:lnTo>
                <a:lnTo>
                  <a:pt x="214096" y="260423"/>
                </a:lnTo>
                <a:lnTo>
                  <a:pt x="223332" y="251601"/>
                </a:lnTo>
                <a:lnTo>
                  <a:pt x="219951" y="254279"/>
                </a:lnTo>
                <a:lnTo>
                  <a:pt x="214350" y="259981"/>
                </a:lnTo>
                <a:close/>
              </a:path>
              <a:path w="340334" h="355561">
                <a:moveTo>
                  <a:pt x="209651" y="262788"/>
                </a:moveTo>
                <a:lnTo>
                  <a:pt x="204775" y="266910"/>
                </a:lnTo>
                <a:lnTo>
                  <a:pt x="206802" y="265479"/>
                </a:lnTo>
                <a:lnTo>
                  <a:pt x="209969" y="263347"/>
                </a:lnTo>
                <a:lnTo>
                  <a:pt x="209651" y="262762"/>
                </a:lnTo>
                <a:close/>
              </a:path>
              <a:path w="340334" h="355561">
                <a:moveTo>
                  <a:pt x="236512" y="224142"/>
                </a:moveTo>
                <a:lnTo>
                  <a:pt x="233641" y="228003"/>
                </a:lnTo>
                <a:lnTo>
                  <a:pt x="234226" y="228358"/>
                </a:lnTo>
                <a:lnTo>
                  <a:pt x="236982" y="224637"/>
                </a:lnTo>
                <a:lnTo>
                  <a:pt x="240004" y="221970"/>
                </a:lnTo>
                <a:lnTo>
                  <a:pt x="236512" y="224142"/>
                </a:lnTo>
                <a:close/>
              </a:path>
              <a:path w="340334" h="355561">
                <a:moveTo>
                  <a:pt x="233641" y="228003"/>
                </a:moveTo>
                <a:lnTo>
                  <a:pt x="232333" y="232625"/>
                </a:lnTo>
                <a:lnTo>
                  <a:pt x="228625" y="238759"/>
                </a:lnTo>
                <a:lnTo>
                  <a:pt x="225209" y="244373"/>
                </a:lnTo>
                <a:lnTo>
                  <a:pt x="231835" y="234235"/>
                </a:lnTo>
                <a:lnTo>
                  <a:pt x="234226" y="228358"/>
                </a:lnTo>
                <a:lnTo>
                  <a:pt x="233641" y="228003"/>
                </a:lnTo>
                <a:close/>
              </a:path>
              <a:path w="340334" h="355561">
                <a:moveTo>
                  <a:pt x="225209" y="244373"/>
                </a:moveTo>
                <a:lnTo>
                  <a:pt x="223005" y="247177"/>
                </a:lnTo>
                <a:lnTo>
                  <a:pt x="224489" y="245806"/>
                </a:lnTo>
                <a:lnTo>
                  <a:pt x="231835" y="234235"/>
                </a:lnTo>
                <a:lnTo>
                  <a:pt x="225209" y="244373"/>
                </a:lnTo>
                <a:close/>
              </a:path>
              <a:path w="340334" h="355561">
                <a:moveTo>
                  <a:pt x="199440" y="269239"/>
                </a:moveTo>
                <a:lnTo>
                  <a:pt x="199480" y="271386"/>
                </a:lnTo>
                <a:lnTo>
                  <a:pt x="204775" y="266910"/>
                </a:lnTo>
                <a:lnTo>
                  <a:pt x="208673" y="261327"/>
                </a:lnTo>
                <a:lnTo>
                  <a:pt x="208457" y="259295"/>
                </a:lnTo>
                <a:lnTo>
                  <a:pt x="206260" y="262280"/>
                </a:lnTo>
                <a:lnTo>
                  <a:pt x="203022" y="265836"/>
                </a:lnTo>
                <a:lnTo>
                  <a:pt x="199440" y="269239"/>
                </a:lnTo>
                <a:close/>
              </a:path>
              <a:path w="340334" h="355561">
                <a:moveTo>
                  <a:pt x="194500" y="272300"/>
                </a:moveTo>
                <a:lnTo>
                  <a:pt x="192595" y="273418"/>
                </a:lnTo>
                <a:lnTo>
                  <a:pt x="199480" y="271386"/>
                </a:lnTo>
                <a:lnTo>
                  <a:pt x="199440" y="269239"/>
                </a:lnTo>
                <a:lnTo>
                  <a:pt x="194500" y="272300"/>
                </a:lnTo>
                <a:close/>
              </a:path>
              <a:path w="340334" h="355561">
                <a:moveTo>
                  <a:pt x="175298" y="291731"/>
                </a:moveTo>
                <a:lnTo>
                  <a:pt x="177901" y="292988"/>
                </a:lnTo>
                <a:lnTo>
                  <a:pt x="176707" y="290829"/>
                </a:lnTo>
                <a:lnTo>
                  <a:pt x="177114" y="285572"/>
                </a:lnTo>
                <a:lnTo>
                  <a:pt x="179298" y="281812"/>
                </a:lnTo>
                <a:lnTo>
                  <a:pt x="181762" y="279234"/>
                </a:lnTo>
                <a:lnTo>
                  <a:pt x="179590" y="279742"/>
                </a:lnTo>
                <a:lnTo>
                  <a:pt x="177431" y="282460"/>
                </a:lnTo>
                <a:lnTo>
                  <a:pt x="175679" y="286143"/>
                </a:lnTo>
                <a:lnTo>
                  <a:pt x="175336" y="290995"/>
                </a:lnTo>
                <a:lnTo>
                  <a:pt x="175298" y="291731"/>
                </a:lnTo>
                <a:close/>
              </a:path>
              <a:path w="340334" h="355561">
                <a:moveTo>
                  <a:pt x="191287" y="269938"/>
                </a:moveTo>
                <a:lnTo>
                  <a:pt x="195402" y="261721"/>
                </a:lnTo>
                <a:lnTo>
                  <a:pt x="192659" y="264820"/>
                </a:lnTo>
                <a:lnTo>
                  <a:pt x="190322" y="267792"/>
                </a:lnTo>
                <a:lnTo>
                  <a:pt x="187375" y="269862"/>
                </a:lnTo>
                <a:lnTo>
                  <a:pt x="184759" y="271246"/>
                </a:lnTo>
                <a:lnTo>
                  <a:pt x="182740" y="273126"/>
                </a:lnTo>
                <a:lnTo>
                  <a:pt x="191287" y="269938"/>
                </a:lnTo>
                <a:close/>
              </a:path>
              <a:path w="340334" h="355561">
                <a:moveTo>
                  <a:pt x="181356" y="272795"/>
                </a:moveTo>
                <a:lnTo>
                  <a:pt x="179603" y="274053"/>
                </a:lnTo>
                <a:lnTo>
                  <a:pt x="182740" y="273126"/>
                </a:lnTo>
                <a:lnTo>
                  <a:pt x="184759" y="271246"/>
                </a:lnTo>
                <a:lnTo>
                  <a:pt x="181356" y="272795"/>
                </a:lnTo>
                <a:close/>
              </a:path>
              <a:path w="340334" h="355561">
                <a:moveTo>
                  <a:pt x="180009" y="268770"/>
                </a:moveTo>
                <a:lnTo>
                  <a:pt x="179590" y="272935"/>
                </a:lnTo>
                <a:lnTo>
                  <a:pt x="178663" y="273621"/>
                </a:lnTo>
                <a:lnTo>
                  <a:pt x="178003" y="273735"/>
                </a:lnTo>
                <a:lnTo>
                  <a:pt x="174205" y="274065"/>
                </a:lnTo>
                <a:lnTo>
                  <a:pt x="178460" y="274345"/>
                </a:lnTo>
                <a:lnTo>
                  <a:pt x="179603" y="274053"/>
                </a:lnTo>
                <a:lnTo>
                  <a:pt x="180009" y="268770"/>
                </a:lnTo>
                <a:close/>
              </a:path>
              <a:path w="340334" h="355561">
                <a:moveTo>
                  <a:pt x="176352" y="264058"/>
                </a:moveTo>
                <a:lnTo>
                  <a:pt x="169760" y="263461"/>
                </a:lnTo>
                <a:lnTo>
                  <a:pt x="170180" y="266776"/>
                </a:lnTo>
                <a:lnTo>
                  <a:pt x="173774" y="266128"/>
                </a:lnTo>
                <a:lnTo>
                  <a:pt x="174002" y="269430"/>
                </a:lnTo>
                <a:lnTo>
                  <a:pt x="176631" y="269938"/>
                </a:lnTo>
                <a:lnTo>
                  <a:pt x="178663" y="273621"/>
                </a:lnTo>
                <a:lnTo>
                  <a:pt x="176352" y="264058"/>
                </a:lnTo>
                <a:close/>
              </a:path>
              <a:path w="340334" h="355561">
                <a:moveTo>
                  <a:pt x="173774" y="266128"/>
                </a:moveTo>
                <a:lnTo>
                  <a:pt x="170180" y="266776"/>
                </a:lnTo>
                <a:lnTo>
                  <a:pt x="170408" y="269570"/>
                </a:lnTo>
                <a:lnTo>
                  <a:pt x="171615" y="269036"/>
                </a:lnTo>
                <a:lnTo>
                  <a:pt x="173774" y="266128"/>
                </a:lnTo>
                <a:close/>
              </a:path>
              <a:path w="340334" h="355561">
                <a:moveTo>
                  <a:pt x="187614" y="152229"/>
                </a:moveTo>
                <a:lnTo>
                  <a:pt x="188567" y="164255"/>
                </a:lnTo>
                <a:lnTo>
                  <a:pt x="188569" y="174218"/>
                </a:lnTo>
                <a:lnTo>
                  <a:pt x="187032" y="181673"/>
                </a:lnTo>
                <a:lnTo>
                  <a:pt x="186093" y="185381"/>
                </a:lnTo>
                <a:lnTo>
                  <a:pt x="185178" y="185089"/>
                </a:lnTo>
                <a:lnTo>
                  <a:pt x="181965" y="184454"/>
                </a:lnTo>
                <a:lnTo>
                  <a:pt x="180733" y="185521"/>
                </a:lnTo>
                <a:lnTo>
                  <a:pt x="184873" y="186359"/>
                </a:lnTo>
                <a:lnTo>
                  <a:pt x="187502" y="187350"/>
                </a:lnTo>
                <a:lnTo>
                  <a:pt x="187032" y="185737"/>
                </a:lnTo>
                <a:lnTo>
                  <a:pt x="187985" y="181990"/>
                </a:lnTo>
                <a:lnTo>
                  <a:pt x="189560" y="174409"/>
                </a:lnTo>
                <a:lnTo>
                  <a:pt x="188772" y="150469"/>
                </a:lnTo>
                <a:lnTo>
                  <a:pt x="187614" y="152229"/>
                </a:lnTo>
                <a:close/>
              </a:path>
              <a:path w="340334" h="355561">
                <a:moveTo>
                  <a:pt x="186499" y="142506"/>
                </a:moveTo>
                <a:lnTo>
                  <a:pt x="188099" y="145503"/>
                </a:lnTo>
                <a:lnTo>
                  <a:pt x="191366" y="151077"/>
                </a:lnTo>
                <a:lnTo>
                  <a:pt x="186430" y="140385"/>
                </a:lnTo>
                <a:lnTo>
                  <a:pt x="184404" y="139115"/>
                </a:lnTo>
                <a:lnTo>
                  <a:pt x="187614" y="152229"/>
                </a:lnTo>
                <a:lnTo>
                  <a:pt x="188772" y="150469"/>
                </a:lnTo>
                <a:lnTo>
                  <a:pt x="186499" y="142506"/>
                </a:lnTo>
                <a:close/>
              </a:path>
              <a:path w="340334" h="355561">
                <a:moveTo>
                  <a:pt x="189560" y="158127"/>
                </a:moveTo>
                <a:lnTo>
                  <a:pt x="188772" y="150469"/>
                </a:lnTo>
                <a:lnTo>
                  <a:pt x="189560" y="174409"/>
                </a:lnTo>
                <a:lnTo>
                  <a:pt x="189560" y="158127"/>
                </a:lnTo>
                <a:close/>
              </a:path>
              <a:path w="340334" h="355561">
                <a:moveTo>
                  <a:pt x="175983" y="237959"/>
                </a:moveTo>
                <a:lnTo>
                  <a:pt x="176542" y="241503"/>
                </a:lnTo>
                <a:lnTo>
                  <a:pt x="179171" y="245325"/>
                </a:lnTo>
                <a:lnTo>
                  <a:pt x="179870" y="246545"/>
                </a:lnTo>
                <a:lnTo>
                  <a:pt x="180581" y="242303"/>
                </a:lnTo>
                <a:lnTo>
                  <a:pt x="177507" y="240258"/>
                </a:lnTo>
                <a:lnTo>
                  <a:pt x="175983" y="237959"/>
                </a:lnTo>
                <a:close/>
              </a:path>
              <a:path w="340334" h="355561">
                <a:moveTo>
                  <a:pt x="168884" y="237997"/>
                </a:moveTo>
                <a:lnTo>
                  <a:pt x="166370" y="235292"/>
                </a:lnTo>
                <a:lnTo>
                  <a:pt x="168808" y="238569"/>
                </a:lnTo>
                <a:lnTo>
                  <a:pt x="173405" y="241236"/>
                </a:lnTo>
                <a:lnTo>
                  <a:pt x="175018" y="241388"/>
                </a:lnTo>
                <a:lnTo>
                  <a:pt x="168884" y="237997"/>
                </a:lnTo>
                <a:close/>
              </a:path>
              <a:path w="340334" h="355561">
                <a:moveTo>
                  <a:pt x="194462" y="169862"/>
                </a:moveTo>
                <a:lnTo>
                  <a:pt x="193484" y="163928"/>
                </a:lnTo>
                <a:lnTo>
                  <a:pt x="193548" y="182879"/>
                </a:lnTo>
                <a:lnTo>
                  <a:pt x="194919" y="178396"/>
                </a:lnTo>
                <a:lnTo>
                  <a:pt x="196227" y="175298"/>
                </a:lnTo>
                <a:lnTo>
                  <a:pt x="198272" y="171246"/>
                </a:lnTo>
                <a:lnTo>
                  <a:pt x="198780" y="170510"/>
                </a:lnTo>
                <a:lnTo>
                  <a:pt x="201015" y="171576"/>
                </a:lnTo>
                <a:lnTo>
                  <a:pt x="202996" y="171742"/>
                </a:lnTo>
                <a:lnTo>
                  <a:pt x="202996" y="170751"/>
                </a:lnTo>
                <a:lnTo>
                  <a:pt x="200177" y="170116"/>
                </a:lnTo>
                <a:lnTo>
                  <a:pt x="198018" y="169875"/>
                </a:lnTo>
                <a:lnTo>
                  <a:pt x="197205" y="171030"/>
                </a:lnTo>
                <a:lnTo>
                  <a:pt x="195160" y="174345"/>
                </a:lnTo>
                <a:lnTo>
                  <a:pt x="193649" y="179704"/>
                </a:lnTo>
                <a:lnTo>
                  <a:pt x="194462" y="169862"/>
                </a:lnTo>
                <a:close/>
              </a:path>
              <a:path w="340334" h="355561">
                <a:moveTo>
                  <a:pt x="205447" y="123748"/>
                </a:moveTo>
                <a:lnTo>
                  <a:pt x="203581" y="120713"/>
                </a:lnTo>
                <a:lnTo>
                  <a:pt x="204660" y="124332"/>
                </a:lnTo>
                <a:lnTo>
                  <a:pt x="207692" y="125207"/>
                </a:lnTo>
                <a:lnTo>
                  <a:pt x="206108" y="124091"/>
                </a:lnTo>
                <a:lnTo>
                  <a:pt x="206057" y="119773"/>
                </a:lnTo>
                <a:lnTo>
                  <a:pt x="205333" y="119557"/>
                </a:lnTo>
                <a:lnTo>
                  <a:pt x="205447" y="123748"/>
                </a:lnTo>
                <a:close/>
              </a:path>
              <a:path w="340334" h="355561">
                <a:moveTo>
                  <a:pt x="204609" y="113195"/>
                </a:moveTo>
                <a:lnTo>
                  <a:pt x="203974" y="113360"/>
                </a:lnTo>
                <a:lnTo>
                  <a:pt x="205333" y="119557"/>
                </a:lnTo>
                <a:lnTo>
                  <a:pt x="206057" y="119773"/>
                </a:lnTo>
                <a:lnTo>
                  <a:pt x="204609" y="113195"/>
                </a:lnTo>
                <a:close/>
              </a:path>
              <a:path w="340334" h="355561">
                <a:moveTo>
                  <a:pt x="203250" y="124129"/>
                </a:moveTo>
                <a:lnTo>
                  <a:pt x="204660" y="124332"/>
                </a:lnTo>
                <a:lnTo>
                  <a:pt x="203581" y="120713"/>
                </a:lnTo>
                <a:lnTo>
                  <a:pt x="202907" y="120688"/>
                </a:lnTo>
                <a:lnTo>
                  <a:pt x="203136" y="136397"/>
                </a:lnTo>
                <a:lnTo>
                  <a:pt x="203390" y="133197"/>
                </a:lnTo>
                <a:lnTo>
                  <a:pt x="203415" y="127152"/>
                </a:lnTo>
                <a:lnTo>
                  <a:pt x="204698" y="126809"/>
                </a:lnTo>
                <a:lnTo>
                  <a:pt x="203250" y="124129"/>
                </a:lnTo>
                <a:close/>
              </a:path>
              <a:path w="340334" h="355561">
                <a:moveTo>
                  <a:pt x="202717" y="115684"/>
                </a:moveTo>
                <a:lnTo>
                  <a:pt x="202082" y="115785"/>
                </a:lnTo>
                <a:lnTo>
                  <a:pt x="202907" y="120688"/>
                </a:lnTo>
                <a:lnTo>
                  <a:pt x="203581" y="120713"/>
                </a:lnTo>
                <a:lnTo>
                  <a:pt x="202717" y="115684"/>
                </a:lnTo>
                <a:close/>
              </a:path>
              <a:path w="340334" h="355561">
                <a:moveTo>
                  <a:pt x="195427" y="163385"/>
                </a:moveTo>
                <a:lnTo>
                  <a:pt x="196418" y="166166"/>
                </a:lnTo>
                <a:lnTo>
                  <a:pt x="196418" y="163385"/>
                </a:lnTo>
                <a:lnTo>
                  <a:pt x="196621" y="160489"/>
                </a:lnTo>
                <a:lnTo>
                  <a:pt x="198031" y="156844"/>
                </a:lnTo>
                <a:lnTo>
                  <a:pt x="199224" y="157721"/>
                </a:lnTo>
                <a:lnTo>
                  <a:pt x="202476" y="160464"/>
                </a:lnTo>
                <a:lnTo>
                  <a:pt x="202996" y="165849"/>
                </a:lnTo>
                <a:lnTo>
                  <a:pt x="203060" y="163702"/>
                </a:lnTo>
                <a:lnTo>
                  <a:pt x="202603" y="159562"/>
                </a:lnTo>
                <a:lnTo>
                  <a:pt x="199364" y="156984"/>
                </a:lnTo>
                <a:lnTo>
                  <a:pt x="199097" y="154139"/>
                </a:lnTo>
                <a:lnTo>
                  <a:pt x="199990" y="148013"/>
                </a:lnTo>
                <a:lnTo>
                  <a:pt x="196577" y="157652"/>
                </a:lnTo>
                <a:lnTo>
                  <a:pt x="195668" y="160273"/>
                </a:lnTo>
                <a:lnTo>
                  <a:pt x="195427" y="163385"/>
                </a:lnTo>
                <a:close/>
              </a:path>
              <a:path w="340334" h="355561">
                <a:moveTo>
                  <a:pt x="202488" y="129717"/>
                </a:moveTo>
                <a:lnTo>
                  <a:pt x="199990" y="148013"/>
                </a:lnTo>
                <a:lnTo>
                  <a:pt x="199097" y="154139"/>
                </a:lnTo>
                <a:lnTo>
                  <a:pt x="200901" y="155790"/>
                </a:lnTo>
                <a:lnTo>
                  <a:pt x="203123" y="159232"/>
                </a:lnTo>
                <a:lnTo>
                  <a:pt x="203085" y="164210"/>
                </a:lnTo>
                <a:lnTo>
                  <a:pt x="203669" y="164185"/>
                </a:lnTo>
                <a:lnTo>
                  <a:pt x="203784" y="156730"/>
                </a:lnTo>
                <a:lnTo>
                  <a:pt x="200367" y="154165"/>
                </a:lnTo>
                <a:lnTo>
                  <a:pt x="200050" y="151485"/>
                </a:lnTo>
                <a:lnTo>
                  <a:pt x="202488" y="129717"/>
                </a:lnTo>
                <a:close/>
              </a:path>
              <a:path w="340334" h="355561">
                <a:moveTo>
                  <a:pt x="202628" y="140588"/>
                </a:moveTo>
                <a:lnTo>
                  <a:pt x="203136" y="136397"/>
                </a:lnTo>
                <a:lnTo>
                  <a:pt x="202907" y="120688"/>
                </a:lnTo>
                <a:lnTo>
                  <a:pt x="202488" y="127749"/>
                </a:lnTo>
                <a:lnTo>
                  <a:pt x="202488" y="129717"/>
                </a:lnTo>
                <a:lnTo>
                  <a:pt x="202133" y="143205"/>
                </a:lnTo>
                <a:lnTo>
                  <a:pt x="203454" y="143979"/>
                </a:lnTo>
                <a:lnTo>
                  <a:pt x="203454" y="143179"/>
                </a:lnTo>
                <a:lnTo>
                  <a:pt x="202628" y="140588"/>
                </a:lnTo>
                <a:close/>
              </a:path>
              <a:path w="340334" h="355561">
                <a:moveTo>
                  <a:pt x="213982" y="126898"/>
                </a:moveTo>
                <a:lnTo>
                  <a:pt x="212852" y="127838"/>
                </a:lnTo>
                <a:lnTo>
                  <a:pt x="212217" y="128562"/>
                </a:lnTo>
                <a:lnTo>
                  <a:pt x="210489" y="126898"/>
                </a:lnTo>
                <a:lnTo>
                  <a:pt x="210489" y="120103"/>
                </a:lnTo>
                <a:lnTo>
                  <a:pt x="207632" y="108877"/>
                </a:lnTo>
                <a:lnTo>
                  <a:pt x="209829" y="120268"/>
                </a:lnTo>
                <a:lnTo>
                  <a:pt x="210693" y="131546"/>
                </a:lnTo>
                <a:lnTo>
                  <a:pt x="213525" y="128422"/>
                </a:lnTo>
                <a:lnTo>
                  <a:pt x="213982" y="126898"/>
                </a:lnTo>
                <a:close/>
              </a:path>
              <a:path w="340334" h="355561">
                <a:moveTo>
                  <a:pt x="213677" y="86550"/>
                </a:moveTo>
                <a:lnTo>
                  <a:pt x="212128" y="84493"/>
                </a:lnTo>
                <a:lnTo>
                  <a:pt x="209804" y="87198"/>
                </a:lnTo>
                <a:lnTo>
                  <a:pt x="209219" y="86563"/>
                </a:lnTo>
                <a:lnTo>
                  <a:pt x="209181" y="83261"/>
                </a:lnTo>
                <a:lnTo>
                  <a:pt x="206590" y="85763"/>
                </a:lnTo>
                <a:lnTo>
                  <a:pt x="207010" y="87731"/>
                </a:lnTo>
                <a:lnTo>
                  <a:pt x="209638" y="89573"/>
                </a:lnTo>
                <a:lnTo>
                  <a:pt x="210985" y="88252"/>
                </a:lnTo>
                <a:lnTo>
                  <a:pt x="213677" y="86550"/>
                </a:lnTo>
                <a:close/>
              </a:path>
              <a:path w="340334" h="355561">
                <a:moveTo>
                  <a:pt x="229501" y="176212"/>
                </a:moveTo>
                <a:lnTo>
                  <a:pt x="226656" y="186677"/>
                </a:lnTo>
                <a:lnTo>
                  <a:pt x="227228" y="188188"/>
                </a:lnTo>
                <a:lnTo>
                  <a:pt x="227304" y="188010"/>
                </a:lnTo>
                <a:lnTo>
                  <a:pt x="228917" y="181889"/>
                </a:lnTo>
                <a:lnTo>
                  <a:pt x="231838" y="174561"/>
                </a:lnTo>
                <a:lnTo>
                  <a:pt x="234340" y="166471"/>
                </a:lnTo>
                <a:lnTo>
                  <a:pt x="229501" y="176212"/>
                </a:lnTo>
                <a:close/>
              </a:path>
              <a:path w="340334" h="355561">
                <a:moveTo>
                  <a:pt x="226364" y="187693"/>
                </a:moveTo>
                <a:lnTo>
                  <a:pt x="216928" y="201599"/>
                </a:lnTo>
                <a:lnTo>
                  <a:pt x="218770" y="201269"/>
                </a:lnTo>
                <a:lnTo>
                  <a:pt x="222059" y="195808"/>
                </a:lnTo>
                <a:lnTo>
                  <a:pt x="227228" y="188188"/>
                </a:lnTo>
                <a:lnTo>
                  <a:pt x="226656" y="186677"/>
                </a:lnTo>
                <a:lnTo>
                  <a:pt x="226364" y="187693"/>
                </a:lnTo>
                <a:close/>
              </a:path>
              <a:path w="340334" h="355561">
                <a:moveTo>
                  <a:pt x="216928" y="201599"/>
                </a:moveTo>
                <a:lnTo>
                  <a:pt x="213804" y="208356"/>
                </a:lnTo>
                <a:lnTo>
                  <a:pt x="214210" y="209880"/>
                </a:lnTo>
                <a:lnTo>
                  <a:pt x="215150" y="207797"/>
                </a:lnTo>
                <a:lnTo>
                  <a:pt x="216789" y="204825"/>
                </a:lnTo>
                <a:lnTo>
                  <a:pt x="218770" y="201269"/>
                </a:lnTo>
                <a:lnTo>
                  <a:pt x="216928" y="201599"/>
                </a:lnTo>
                <a:close/>
              </a:path>
              <a:path w="340334" h="355561">
                <a:moveTo>
                  <a:pt x="229598" y="190348"/>
                </a:moveTo>
                <a:lnTo>
                  <a:pt x="230212" y="189026"/>
                </a:lnTo>
                <a:lnTo>
                  <a:pt x="230682" y="179565"/>
                </a:lnTo>
                <a:lnTo>
                  <a:pt x="235242" y="166890"/>
                </a:lnTo>
                <a:lnTo>
                  <a:pt x="234340" y="166471"/>
                </a:lnTo>
                <a:lnTo>
                  <a:pt x="231838" y="174561"/>
                </a:lnTo>
                <a:lnTo>
                  <a:pt x="230670" y="178854"/>
                </a:lnTo>
                <a:lnTo>
                  <a:pt x="229598" y="190348"/>
                </a:lnTo>
                <a:close/>
              </a:path>
              <a:path w="340334" h="355561">
                <a:moveTo>
                  <a:pt x="229598" y="190348"/>
                </a:moveTo>
                <a:lnTo>
                  <a:pt x="230670" y="178854"/>
                </a:lnTo>
                <a:lnTo>
                  <a:pt x="229489" y="184200"/>
                </a:lnTo>
                <a:lnTo>
                  <a:pt x="229235" y="188848"/>
                </a:lnTo>
                <a:lnTo>
                  <a:pt x="225171" y="197000"/>
                </a:lnTo>
                <a:lnTo>
                  <a:pt x="223908" y="201712"/>
                </a:lnTo>
                <a:lnTo>
                  <a:pt x="229598" y="190348"/>
                </a:lnTo>
                <a:close/>
              </a:path>
              <a:path w="340334" h="355561">
                <a:moveTo>
                  <a:pt x="218060" y="211091"/>
                </a:moveTo>
                <a:lnTo>
                  <a:pt x="216027" y="215061"/>
                </a:lnTo>
                <a:lnTo>
                  <a:pt x="216090" y="216255"/>
                </a:lnTo>
                <a:lnTo>
                  <a:pt x="216662" y="215988"/>
                </a:lnTo>
                <a:lnTo>
                  <a:pt x="223908" y="201712"/>
                </a:lnTo>
                <a:lnTo>
                  <a:pt x="225171" y="197000"/>
                </a:lnTo>
                <a:lnTo>
                  <a:pt x="218060" y="211091"/>
                </a:lnTo>
                <a:close/>
              </a:path>
              <a:path w="340334" h="355561">
                <a:moveTo>
                  <a:pt x="220281" y="89623"/>
                </a:moveTo>
                <a:lnTo>
                  <a:pt x="217398" y="90081"/>
                </a:lnTo>
                <a:lnTo>
                  <a:pt x="218605" y="91135"/>
                </a:lnTo>
                <a:lnTo>
                  <a:pt x="220052" y="94259"/>
                </a:lnTo>
                <a:lnTo>
                  <a:pt x="221526" y="93256"/>
                </a:lnTo>
                <a:lnTo>
                  <a:pt x="222973" y="90652"/>
                </a:lnTo>
                <a:lnTo>
                  <a:pt x="220281" y="89623"/>
                </a:lnTo>
                <a:close/>
              </a:path>
              <a:path w="340334" h="355561">
                <a:moveTo>
                  <a:pt x="242735" y="141312"/>
                </a:moveTo>
                <a:lnTo>
                  <a:pt x="236461" y="145643"/>
                </a:lnTo>
                <a:lnTo>
                  <a:pt x="236677" y="146316"/>
                </a:lnTo>
                <a:lnTo>
                  <a:pt x="243103" y="141858"/>
                </a:lnTo>
                <a:lnTo>
                  <a:pt x="242735" y="141312"/>
                </a:lnTo>
                <a:close/>
              </a:path>
              <a:path w="340334" h="355561">
                <a:moveTo>
                  <a:pt x="228854" y="203415"/>
                </a:moveTo>
                <a:lnTo>
                  <a:pt x="228587" y="206006"/>
                </a:lnTo>
                <a:lnTo>
                  <a:pt x="232410" y="204939"/>
                </a:lnTo>
                <a:lnTo>
                  <a:pt x="232892" y="207492"/>
                </a:lnTo>
                <a:lnTo>
                  <a:pt x="232319" y="210153"/>
                </a:lnTo>
                <a:lnTo>
                  <a:pt x="231564" y="210907"/>
                </a:lnTo>
                <a:lnTo>
                  <a:pt x="232584" y="210150"/>
                </a:lnTo>
                <a:lnTo>
                  <a:pt x="233614" y="208861"/>
                </a:lnTo>
                <a:lnTo>
                  <a:pt x="233210" y="204266"/>
                </a:lnTo>
                <a:lnTo>
                  <a:pt x="230619" y="204469"/>
                </a:lnTo>
                <a:lnTo>
                  <a:pt x="228854" y="203415"/>
                </a:lnTo>
                <a:close/>
              </a:path>
              <a:path w="340334" h="355561">
                <a:moveTo>
                  <a:pt x="245275" y="194983"/>
                </a:moveTo>
                <a:lnTo>
                  <a:pt x="240284" y="201155"/>
                </a:lnTo>
                <a:lnTo>
                  <a:pt x="235813" y="206667"/>
                </a:lnTo>
                <a:lnTo>
                  <a:pt x="233614" y="208861"/>
                </a:lnTo>
                <a:lnTo>
                  <a:pt x="232584" y="210150"/>
                </a:lnTo>
                <a:lnTo>
                  <a:pt x="232829" y="210146"/>
                </a:lnTo>
                <a:lnTo>
                  <a:pt x="233029" y="209819"/>
                </a:lnTo>
                <a:lnTo>
                  <a:pt x="235292" y="208138"/>
                </a:lnTo>
                <a:lnTo>
                  <a:pt x="244750" y="196843"/>
                </a:lnTo>
                <a:lnTo>
                  <a:pt x="245275" y="194983"/>
                </a:lnTo>
                <a:close/>
              </a:path>
              <a:path w="340334" h="355561">
                <a:moveTo>
                  <a:pt x="227266" y="199034"/>
                </a:moveTo>
                <a:lnTo>
                  <a:pt x="228854" y="203415"/>
                </a:lnTo>
                <a:lnTo>
                  <a:pt x="229768" y="195681"/>
                </a:lnTo>
                <a:lnTo>
                  <a:pt x="231749" y="192392"/>
                </a:lnTo>
                <a:lnTo>
                  <a:pt x="232321" y="193116"/>
                </a:lnTo>
                <a:lnTo>
                  <a:pt x="232422" y="189407"/>
                </a:lnTo>
                <a:lnTo>
                  <a:pt x="230073" y="193293"/>
                </a:lnTo>
                <a:lnTo>
                  <a:pt x="227736" y="197180"/>
                </a:lnTo>
                <a:lnTo>
                  <a:pt x="227266" y="199034"/>
                </a:lnTo>
                <a:close/>
              </a:path>
              <a:path w="340334" h="355561">
                <a:moveTo>
                  <a:pt x="223710" y="209676"/>
                </a:moveTo>
                <a:lnTo>
                  <a:pt x="225107" y="208406"/>
                </a:lnTo>
                <a:lnTo>
                  <a:pt x="224777" y="204736"/>
                </a:lnTo>
                <a:lnTo>
                  <a:pt x="225171" y="201955"/>
                </a:lnTo>
                <a:lnTo>
                  <a:pt x="227266" y="199034"/>
                </a:lnTo>
                <a:lnTo>
                  <a:pt x="227736" y="197180"/>
                </a:lnTo>
                <a:lnTo>
                  <a:pt x="224269" y="201523"/>
                </a:lnTo>
                <a:lnTo>
                  <a:pt x="224548" y="207594"/>
                </a:lnTo>
                <a:lnTo>
                  <a:pt x="223710" y="209676"/>
                </a:lnTo>
                <a:close/>
              </a:path>
              <a:path w="340334" h="355561">
                <a:moveTo>
                  <a:pt x="234416" y="195071"/>
                </a:moveTo>
                <a:lnTo>
                  <a:pt x="235197" y="195244"/>
                </a:lnTo>
                <a:lnTo>
                  <a:pt x="235064" y="195071"/>
                </a:lnTo>
                <a:lnTo>
                  <a:pt x="235064" y="192417"/>
                </a:lnTo>
                <a:lnTo>
                  <a:pt x="233946" y="193890"/>
                </a:lnTo>
                <a:lnTo>
                  <a:pt x="233945" y="194080"/>
                </a:lnTo>
                <a:lnTo>
                  <a:pt x="234416" y="195071"/>
                </a:lnTo>
                <a:close/>
              </a:path>
              <a:path w="340334" h="355561">
                <a:moveTo>
                  <a:pt x="234607" y="154063"/>
                </a:moveTo>
                <a:lnTo>
                  <a:pt x="237261" y="154673"/>
                </a:lnTo>
                <a:lnTo>
                  <a:pt x="237236" y="153682"/>
                </a:lnTo>
                <a:lnTo>
                  <a:pt x="240157" y="150266"/>
                </a:lnTo>
                <a:lnTo>
                  <a:pt x="246253" y="145389"/>
                </a:lnTo>
                <a:lnTo>
                  <a:pt x="245833" y="144856"/>
                </a:lnTo>
                <a:lnTo>
                  <a:pt x="239153" y="150202"/>
                </a:lnTo>
                <a:lnTo>
                  <a:pt x="236321" y="153733"/>
                </a:lnTo>
                <a:lnTo>
                  <a:pt x="234607" y="154063"/>
                </a:lnTo>
                <a:close/>
              </a:path>
              <a:path w="340334" h="355561">
                <a:moveTo>
                  <a:pt x="238391" y="171970"/>
                </a:moveTo>
                <a:lnTo>
                  <a:pt x="237744" y="171894"/>
                </a:lnTo>
                <a:lnTo>
                  <a:pt x="237388" y="175158"/>
                </a:lnTo>
                <a:lnTo>
                  <a:pt x="236816" y="179336"/>
                </a:lnTo>
                <a:lnTo>
                  <a:pt x="240296" y="181394"/>
                </a:lnTo>
                <a:lnTo>
                  <a:pt x="238518" y="177698"/>
                </a:lnTo>
                <a:lnTo>
                  <a:pt x="238036" y="175374"/>
                </a:lnTo>
                <a:lnTo>
                  <a:pt x="238391" y="171970"/>
                </a:lnTo>
                <a:close/>
              </a:path>
              <a:path w="340334" h="355561">
                <a:moveTo>
                  <a:pt x="240131" y="170662"/>
                </a:moveTo>
                <a:lnTo>
                  <a:pt x="239483" y="170611"/>
                </a:lnTo>
                <a:lnTo>
                  <a:pt x="239229" y="174878"/>
                </a:lnTo>
                <a:lnTo>
                  <a:pt x="238518" y="177698"/>
                </a:lnTo>
                <a:lnTo>
                  <a:pt x="240296" y="181394"/>
                </a:lnTo>
                <a:lnTo>
                  <a:pt x="239090" y="178206"/>
                </a:lnTo>
                <a:lnTo>
                  <a:pt x="239877" y="175272"/>
                </a:lnTo>
                <a:lnTo>
                  <a:pt x="240131" y="170662"/>
                </a:lnTo>
                <a:close/>
              </a:path>
              <a:path w="340334" h="355561">
                <a:moveTo>
                  <a:pt x="237261" y="154673"/>
                </a:moveTo>
                <a:lnTo>
                  <a:pt x="240169" y="155270"/>
                </a:lnTo>
                <a:lnTo>
                  <a:pt x="239598" y="154012"/>
                </a:lnTo>
                <a:lnTo>
                  <a:pt x="242011" y="151282"/>
                </a:lnTo>
                <a:lnTo>
                  <a:pt x="246291" y="147916"/>
                </a:lnTo>
                <a:lnTo>
                  <a:pt x="245884" y="147396"/>
                </a:lnTo>
                <a:lnTo>
                  <a:pt x="241312" y="150964"/>
                </a:lnTo>
                <a:lnTo>
                  <a:pt x="238887" y="153847"/>
                </a:lnTo>
                <a:lnTo>
                  <a:pt x="237261" y="154673"/>
                </a:lnTo>
                <a:close/>
              </a:path>
              <a:path w="340334" h="355561">
                <a:moveTo>
                  <a:pt x="243014" y="168325"/>
                </a:moveTo>
                <a:lnTo>
                  <a:pt x="242354" y="168300"/>
                </a:lnTo>
                <a:lnTo>
                  <a:pt x="242087" y="176542"/>
                </a:lnTo>
                <a:lnTo>
                  <a:pt x="240830" y="180949"/>
                </a:lnTo>
                <a:lnTo>
                  <a:pt x="240334" y="179857"/>
                </a:lnTo>
                <a:lnTo>
                  <a:pt x="239852" y="179108"/>
                </a:lnTo>
                <a:lnTo>
                  <a:pt x="239090" y="178206"/>
                </a:lnTo>
                <a:lnTo>
                  <a:pt x="240296" y="181394"/>
                </a:lnTo>
                <a:lnTo>
                  <a:pt x="240487" y="184213"/>
                </a:lnTo>
                <a:lnTo>
                  <a:pt x="241160" y="182029"/>
                </a:lnTo>
                <a:lnTo>
                  <a:pt x="242747" y="177698"/>
                </a:lnTo>
                <a:lnTo>
                  <a:pt x="243014" y="168325"/>
                </a:lnTo>
                <a:close/>
              </a:path>
              <a:path w="340334" h="355561">
                <a:moveTo>
                  <a:pt x="244271" y="176720"/>
                </a:moveTo>
                <a:lnTo>
                  <a:pt x="244436" y="171386"/>
                </a:lnTo>
                <a:lnTo>
                  <a:pt x="244436" y="168249"/>
                </a:lnTo>
                <a:lnTo>
                  <a:pt x="243776" y="171462"/>
                </a:lnTo>
                <a:lnTo>
                  <a:pt x="243611" y="177114"/>
                </a:lnTo>
                <a:lnTo>
                  <a:pt x="242989" y="181863"/>
                </a:lnTo>
                <a:lnTo>
                  <a:pt x="244271" y="176720"/>
                </a:lnTo>
                <a:close/>
              </a:path>
              <a:path w="340334" h="355561">
                <a:moveTo>
                  <a:pt x="244843" y="181343"/>
                </a:moveTo>
                <a:lnTo>
                  <a:pt x="244386" y="181381"/>
                </a:lnTo>
                <a:lnTo>
                  <a:pt x="243674" y="181584"/>
                </a:lnTo>
                <a:lnTo>
                  <a:pt x="242989" y="181863"/>
                </a:lnTo>
                <a:lnTo>
                  <a:pt x="243611" y="177114"/>
                </a:lnTo>
                <a:lnTo>
                  <a:pt x="242150" y="182359"/>
                </a:lnTo>
                <a:lnTo>
                  <a:pt x="243090" y="182867"/>
                </a:lnTo>
                <a:lnTo>
                  <a:pt x="244576" y="184213"/>
                </a:lnTo>
                <a:lnTo>
                  <a:pt x="244843" y="181343"/>
                </a:lnTo>
                <a:close/>
              </a:path>
              <a:path w="340334" h="355561">
                <a:moveTo>
                  <a:pt x="243674" y="181584"/>
                </a:moveTo>
                <a:lnTo>
                  <a:pt x="244386" y="181381"/>
                </a:lnTo>
                <a:lnTo>
                  <a:pt x="245592" y="176034"/>
                </a:lnTo>
                <a:lnTo>
                  <a:pt x="245592" y="169989"/>
                </a:lnTo>
                <a:lnTo>
                  <a:pt x="244932" y="169989"/>
                </a:lnTo>
                <a:lnTo>
                  <a:pt x="244919" y="176250"/>
                </a:lnTo>
                <a:lnTo>
                  <a:pt x="243674" y="181584"/>
                </a:lnTo>
                <a:close/>
              </a:path>
              <a:path w="340334" h="355561">
                <a:moveTo>
                  <a:pt x="246595" y="172135"/>
                </a:moveTo>
                <a:lnTo>
                  <a:pt x="245935" y="172097"/>
                </a:lnTo>
                <a:lnTo>
                  <a:pt x="245706" y="178155"/>
                </a:lnTo>
                <a:lnTo>
                  <a:pt x="244843" y="181343"/>
                </a:lnTo>
                <a:lnTo>
                  <a:pt x="244576" y="184213"/>
                </a:lnTo>
                <a:lnTo>
                  <a:pt x="243903" y="186778"/>
                </a:lnTo>
                <a:lnTo>
                  <a:pt x="246062" y="181902"/>
                </a:lnTo>
                <a:lnTo>
                  <a:pt x="245529" y="181330"/>
                </a:lnTo>
                <a:lnTo>
                  <a:pt x="246380" y="177965"/>
                </a:lnTo>
                <a:lnTo>
                  <a:pt x="246595" y="172135"/>
                </a:lnTo>
                <a:close/>
              </a:path>
              <a:path w="340334" h="355561">
                <a:moveTo>
                  <a:pt x="244750" y="196843"/>
                </a:moveTo>
                <a:lnTo>
                  <a:pt x="248635" y="190601"/>
                </a:lnTo>
                <a:lnTo>
                  <a:pt x="247827" y="190042"/>
                </a:lnTo>
                <a:lnTo>
                  <a:pt x="248635" y="190601"/>
                </a:lnTo>
                <a:lnTo>
                  <a:pt x="248729" y="190423"/>
                </a:lnTo>
                <a:lnTo>
                  <a:pt x="250431" y="182067"/>
                </a:lnTo>
                <a:lnTo>
                  <a:pt x="247840" y="190004"/>
                </a:lnTo>
                <a:lnTo>
                  <a:pt x="245275" y="194983"/>
                </a:lnTo>
                <a:lnTo>
                  <a:pt x="244750" y="196843"/>
                </a:lnTo>
                <a:close/>
              </a:path>
              <a:path w="340334" h="355561">
                <a:moveTo>
                  <a:pt x="250825" y="128981"/>
                </a:moveTo>
                <a:lnTo>
                  <a:pt x="253873" y="126669"/>
                </a:lnTo>
                <a:lnTo>
                  <a:pt x="250101" y="125475"/>
                </a:lnTo>
                <a:lnTo>
                  <a:pt x="248691" y="123024"/>
                </a:lnTo>
                <a:lnTo>
                  <a:pt x="248208" y="120319"/>
                </a:lnTo>
                <a:lnTo>
                  <a:pt x="251688" y="121348"/>
                </a:lnTo>
                <a:lnTo>
                  <a:pt x="252768" y="123913"/>
                </a:lnTo>
                <a:lnTo>
                  <a:pt x="255422" y="121831"/>
                </a:lnTo>
                <a:lnTo>
                  <a:pt x="252374" y="120662"/>
                </a:lnTo>
                <a:lnTo>
                  <a:pt x="250444" y="120167"/>
                </a:lnTo>
                <a:lnTo>
                  <a:pt x="247662" y="119443"/>
                </a:lnTo>
                <a:lnTo>
                  <a:pt x="247446" y="125082"/>
                </a:lnTo>
                <a:lnTo>
                  <a:pt x="250799" y="126403"/>
                </a:lnTo>
                <a:lnTo>
                  <a:pt x="250825" y="128981"/>
                </a:lnTo>
                <a:close/>
              </a:path>
              <a:path w="340334" h="355561">
                <a:moveTo>
                  <a:pt x="251688" y="121348"/>
                </a:moveTo>
                <a:lnTo>
                  <a:pt x="248691" y="123024"/>
                </a:lnTo>
                <a:lnTo>
                  <a:pt x="250101" y="125475"/>
                </a:lnTo>
                <a:lnTo>
                  <a:pt x="252768" y="123913"/>
                </a:lnTo>
                <a:lnTo>
                  <a:pt x="251688" y="121348"/>
                </a:lnTo>
                <a:close/>
              </a:path>
              <a:path w="340334" h="355561">
                <a:moveTo>
                  <a:pt x="257225" y="131254"/>
                </a:moveTo>
                <a:lnTo>
                  <a:pt x="254381" y="130594"/>
                </a:lnTo>
                <a:lnTo>
                  <a:pt x="256184" y="132689"/>
                </a:lnTo>
                <a:lnTo>
                  <a:pt x="258800" y="131889"/>
                </a:lnTo>
                <a:lnTo>
                  <a:pt x="257390" y="128866"/>
                </a:lnTo>
                <a:lnTo>
                  <a:pt x="253873" y="126669"/>
                </a:lnTo>
                <a:lnTo>
                  <a:pt x="253390" y="128244"/>
                </a:lnTo>
                <a:lnTo>
                  <a:pt x="257225" y="131254"/>
                </a:lnTo>
                <a:close/>
              </a:path>
              <a:path w="340334" h="355561">
                <a:moveTo>
                  <a:pt x="253403" y="130276"/>
                </a:moveTo>
                <a:lnTo>
                  <a:pt x="250825" y="128981"/>
                </a:lnTo>
                <a:lnTo>
                  <a:pt x="251828" y="130695"/>
                </a:lnTo>
                <a:lnTo>
                  <a:pt x="253072" y="133908"/>
                </a:lnTo>
                <a:lnTo>
                  <a:pt x="256184" y="132689"/>
                </a:lnTo>
                <a:lnTo>
                  <a:pt x="254381" y="130594"/>
                </a:lnTo>
                <a:lnTo>
                  <a:pt x="253403" y="130276"/>
                </a:lnTo>
                <a:close/>
              </a:path>
              <a:path w="340334" h="355561">
                <a:moveTo>
                  <a:pt x="250825" y="128981"/>
                </a:moveTo>
                <a:lnTo>
                  <a:pt x="250799" y="126403"/>
                </a:lnTo>
                <a:lnTo>
                  <a:pt x="248716" y="129057"/>
                </a:lnTo>
                <a:lnTo>
                  <a:pt x="251828" y="130695"/>
                </a:lnTo>
                <a:lnTo>
                  <a:pt x="250825" y="128981"/>
                </a:lnTo>
                <a:close/>
              </a:path>
              <a:path w="340334" h="355561">
                <a:moveTo>
                  <a:pt x="262013" y="138747"/>
                </a:moveTo>
                <a:lnTo>
                  <a:pt x="265125" y="139077"/>
                </a:lnTo>
                <a:lnTo>
                  <a:pt x="266560" y="137604"/>
                </a:lnTo>
                <a:lnTo>
                  <a:pt x="263321" y="136016"/>
                </a:lnTo>
                <a:lnTo>
                  <a:pt x="259715" y="135242"/>
                </a:lnTo>
                <a:lnTo>
                  <a:pt x="256679" y="135115"/>
                </a:lnTo>
                <a:lnTo>
                  <a:pt x="254292" y="138836"/>
                </a:lnTo>
                <a:lnTo>
                  <a:pt x="258394" y="137769"/>
                </a:lnTo>
                <a:lnTo>
                  <a:pt x="258483" y="136931"/>
                </a:lnTo>
                <a:lnTo>
                  <a:pt x="261594" y="136791"/>
                </a:lnTo>
                <a:lnTo>
                  <a:pt x="264236" y="137566"/>
                </a:lnTo>
                <a:lnTo>
                  <a:pt x="264248" y="138036"/>
                </a:lnTo>
                <a:lnTo>
                  <a:pt x="262013" y="138747"/>
                </a:lnTo>
                <a:close/>
              </a:path>
              <a:path w="340334" h="355561">
                <a:moveTo>
                  <a:pt x="254114" y="135648"/>
                </a:moveTo>
                <a:lnTo>
                  <a:pt x="252336" y="139052"/>
                </a:lnTo>
                <a:lnTo>
                  <a:pt x="254292" y="138836"/>
                </a:lnTo>
                <a:lnTo>
                  <a:pt x="256679" y="135115"/>
                </a:lnTo>
                <a:lnTo>
                  <a:pt x="253072" y="133908"/>
                </a:lnTo>
                <a:lnTo>
                  <a:pt x="250304" y="133654"/>
                </a:lnTo>
                <a:lnTo>
                  <a:pt x="254114" y="135648"/>
                </a:lnTo>
                <a:close/>
              </a:path>
              <a:path w="340334" h="355561">
                <a:moveTo>
                  <a:pt x="262013" y="138747"/>
                </a:moveTo>
                <a:lnTo>
                  <a:pt x="264248" y="138036"/>
                </a:lnTo>
                <a:lnTo>
                  <a:pt x="261480" y="137858"/>
                </a:lnTo>
                <a:lnTo>
                  <a:pt x="258483" y="136931"/>
                </a:lnTo>
                <a:lnTo>
                  <a:pt x="258394" y="137769"/>
                </a:lnTo>
                <a:lnTo>
                  <a:pt x="262013" y="138747"/>
                </a:lnTo>
                <a:close/>
              </a:path>
              <a:path w="340334" h="355561">
                <a:moveTo>
                  <a:pt x="263626" y="155663"/>
                </a:moveTo>
                <a:lnTo>
                  <a:pt x="263232" y="152819"/>
                </a:lnTo>
                <a:lnTo>
                  <a:pt x="259232" y="149732"/>
                </a:lnTo>
                <a:lnTo>
                  <a:pt x="257962" y="154076"/>
                </a:lnTo>
                <a:lnTo>
                  <a:pt x="260985" y="155867"/>
                </a:lnTo>
                <a:lnTo>
                  <a:pt x="263626" y="155663"/>
                </a:lnTo>
                <a:lnTo>
                  <a:pt x="262356" y="153212"/>
                </a:lnTo>
                <a:lnTo>
                  <a:pt x="259778" y="154165"/>
                </a:lnTo>
                <a:lnTo>
                  <a:pt x="259181" y="152018"/>
                </a:lnTo>
                <a:lnTo>
                  <a:pt x="262356" y="153212"/>
                </a:lnTo>
                <a:lnTo>
                  <a:pt x="263626" y="155663"/>
                </a:lnTo>
                <a:close/>
              </a:path>
              <a:path w="340334" h="355561">
                <a:moveTo>
                  <a:pt x="259638" y="141465"/>
                </a:moveTo>
                <a:lnTo>
                  <a:pt x="256895" y="140423"/>
                </a:lnTo>
                <a:lnTo>
                  <a:pt x="257454" y="145224"/>
                </a:lnTo>
                <a:lnTo>
                  <a:pt x="257962" y="154076"/>
                </a:lnTo>
                <a:lnTo>
                  <a:pt x="259232" y="149732"/>
                </a:lnTo>
                <a:lnTo>
                  <a:pt x="257746" y="147104"/>
                </a:lnTo>
                <a:lnTo>
                  <a:pt x="257898" y="144017"/>
                </a:lnTo>
                <a:lnTo>
                  <a:pt x="259638" y="141465"/>
                </a:lnTo>
                <a:close/>
              </a:path>
              <a:path w="340334" h="355561">
                <a:moveTo>
                  <a:pt x="256654" y="151218"/>
                </a:moveTo>
                <a:lnTo>
                  <a:pt x="256133" y="153885"/>
                </a:lnTo>
                <a:lnTo>
                  <a:pt x="258521" y="156679"/>
                </a:lnTo>
                <a:lnTo>
                  <a:pt x="257962" y="154076"/>
                </a:lnTo>
                <a:lnTo>
                  <a:pt x="257454" y="145224"/>
                </a:lnTo>
                <a:lnTo>
                  <a:pt x="256336" y="148475"/>
                </a:lnTo>
                <a:lnTo>
                  <a:pt x="256654" y="151218"/>
                </a:lnTo>
                <a:close/>
              </a:path>
              <a:path w="340334" h="355561">
                <a:moveTo>
                  <a:pt x="255778" y="140830"/>
                </a:moveTo>
                <a:lnTo>
                  <a:pt x="254330" y="143421"/>
                </a:lnTo>
                <a:lnTo>
                  <a:pt x="257454" y="145224"/>
                </a:lnTo>
                <a:lnTo>
                  <a:pt x="256895" y="140423"/>
                </a:lnTo>
                <a:lnTo>
                  <a:pt x="254292" y="138836"/>
                </a:lnTo>
                <a:lnTo>
                  <a:pt x="252336" y="139052"/>
                </a:lnTo>
                <a:lnTo>
                  <a:pt x="255778" y="140830"/>
                </a:lnTo>
                <a:close/>
              </a:path>
              <a:path w="340334" h="355561">
                <a:moveTo>
                  <a:pt x="260375" y="147700"/>
                </a:moveTo>
                <a:lnTo>
                  <a:pt x="262928" y="148577"/>
                </a:lnTo>
                <a:lnTo>
                  <a:pt x="260769" y="145808"/>
                </a:lnTo>
                <a:lnTo>
                  <a:pt x="257898" y="144017"/>
                </a:lnTo>
                <a:lnTo>
                  <a:pt x="257746" y="147104"/>
                </a:lnTo>
                <a:lnTo>
                  <a:pt x="260375" y="147700"/>
                </a:lnTo>
                <a:close/>
              </a:path>
              <a:path w="340334" h="355561">
                <a:moveTo>
                  <a:pt x="256654" y="180771"/>
                </a:moveTo>
                <a:lnTo>
                  <a:pt x="250431" y="182067"/>
                </a:lnTo>
                <a:lnTo>
                  <a:pt x="253784" y="183210"/>
                </a:lnTo>
                <a:lnTo>
                  <a:pt x="256946" y="181749"/>
                </a:lnTo>
                <a:lnTo>
                  <a:pt x="259600" y="179590"/>
                </a:lnTo>
                <a:lnTo>
                  <a:pt x="256654" y="180771"/>
                </a:lnTo>
                <a:close/>
              </a:path>
              <a:path w="340334" h="355561">
                <a:moveTo>
                  <a:pt x="250431" y="182067"/>
                </a:moveTo>
                <a:lnTo>
                  <a:pt x="248729" y="190423"/>
                </a:lnTo>
                <a:lnTo>
                  <a:pt x="249986" y="186588"/>
                </a:lnTo>
                <a:lnTo>
                  <a:pt x="253784" y="183210"/>
                </a:lnTo>
                <a:lnTo>
                  <a:pt x="250431" y="182067"/>
                </a:lnTo>
                <a:close/>
              </a:path>
              <a:path w="340334" h="355561">
                <a:moveTo>
                  <a:pt x="270408" y="175755"/>
                </a:moveTo>
                <a:lnTo>
                  <a:pt x="273189" y="174078"/>
                </a:lnTo>
                <a:lnTo>
                  <a:pt x="272376" y="172796"/>
                </a:lnTo>
                <a:lnTo>
                  <a:pt x="268820" y="173393"/>
                </a:lnTo>
                <a:lnTo>
                  <a:pt x="267703" y="175971"/>
                </a:lnTo>
                <a:lnTo>
                  <a:pt x="268820" y="173393"/>
                </a:lnTo>
                <a:lnTo>
                  <a:pt x="264858" y="176618"/>
                </a:lnTo>
                <a:lnTo>
                  <a:pt x="265404" y="177431"/>
                </a:lnTo>
                <a:lnTo>
                  <a:pt x="267687" y="175990"/>
                </a:lnTo>
                <a:lnTo>
                  <a:pt x="269913" y="174586"/>
                </a:lnTo>
                <a:lnTo>
                  <a:pt x="271678" y="174142"/>
                </a:lnTo>
                <a:lnTo>
                  <a:pt x="270408" y="175755"/>
                </a:lnTo>
                <a:close/>
              </a:path>
              <a:path w="340334" h="355561">
                <a:moveTo>
                  <a:pt x="260108" y="180454"/>
                </a:moveTo>
                <a:lnTo>
                  <a:pt x="265404" y="177431"/>
                </a:lnTo>
                <a:lnTo>
                  <a:pt x="264845" y="176618"/>
                </a:lnTo>
                <a:lnTo>
                  <a:pt x="259600" y="179590"/>
                </a:lnTo>
                <a:lnTo>
                  <a:pt x="256946" y="181724"/>
                </a:lnTo>
                <a:lnTo>
                  <a:pt x="260108" y="180454"/>
                </a:lnTo>
                <a:close/>
              </a:path>
              <a:path w="340334" h="355561">
                <a:moveTo>
                  <a:pt x="268439" y="177406"/>
                </a:moveTo>
                <a:lnTo>
                  <a:pt x="270408" y="175755"/>
                </a:lnTo>
                <a:lnTo>
                  <a:pt x="271678" y="174142"/>
                </a:lnTo>
                <a:lnTo>
                  <a:pt x="267762" y="175944"/>
                </a:lnTo>
                <a:lnTo>
                  <a:pt x="265125" y="180847"/>
                </a:lnTo>
                <a:lnTo>
                  <a:pt x="268439" y="177406"/>
                </a:lnTo>
                <a:close/>
              </a:path>
              <a:path w="340334" h="355561">
                <a:moveTo>
                  <a:pt x="252323" y="190817"/>
                </a:moveTo>
                <a:lnTo>
                  <a:pt x="254520" y="187744"/>
                </a:lnTo>
                <a:lnTo>
                  <a:pt x="258394" y="183908"/>
                </a:lnTo>
                <a:lnTo>
                  <a:pt x="265125" y="180847"/>
                </a:lnTo>
                <a:lnTo>
                  <a:pt x="267687" y="175990"/>
                </a:lnTo>
                <a:lnTo>
                  <a:pt x="265087" y="179336"/>
                </a:lnTo>
                <a:lnTo>
                  <a:pt x="264604" y="179984"/>
                </a:lnTo>
                <a:lnTo>
                  <a:pt x="251447" y="185991"/>
                </a:lnTo>
                <a:lnTo>
                  <a:pt x="252323" y="190817"/>
                </a:lnTo>
                <a:close/>
              </a:path>
              <a:path w="340334" h="355561">
                <a:moveTo>
                  <a:pt x="251447" y="185991"/>
                </a:moveTo>
                <a:lnTo>
                  <a:pt x="248856" y="195084"/>
                </a:lnTo>
                <a:lnTo>
                  <a:pt x="249567" y="196227"/>
                </a:lnTo>
                <a:lnTo>
                  <a:pt x="250126" y="193878"/>
                </a:lnTo>
                <a:lnTo>
                  <a:pt x="252323" y="190817"/>
                </a:lnTo>
                <a:lnTo>
                  <a:pt x="251447" y="185991"/>
                </a:lnTo>
                <a:close/>
              </a:path>
              <a:path w="340334" h="355561">
                <a:moveTo>
                  <a:pt x="232839" y="217190"/>
                </a:moveTo>
                <a:lnTo>
                  <a:pt x="233053" y="218347"/>
                </a:lnTo>
                <a:lnTo>
                  <a:pt x="244176" y="205512"/>
                </a:lnTo>
                <a:lnTo>
                  <a:pt x="249567" y="196227"/>
                </a:lnTo>
                <a:lnTo>
                  <a:pt x="248856" y="195084"/>
                </a:lnTo>
                <a:lnTo>
                  <a:pt x="248666" y="195846"/>
                </a:lnTo>
                <a:lnTo>
                  <a:pt x="241076" y="208119"/>
                </a:lnTo>
                <a:lnTo>
                  <a:pt x="232839" y="217190"/>
                </a:lnTo>
                <a:close/>
              </a:path>
              <a:path w="340334" h="355561">
                <a:moveTo>
                  <a:pt x="238831" y="191229"/>
                </a:moveTo>
                <a:lnTo>
                  <a:pt x="242049" y="191173"/>
                </a:lnTo>
                <a:lnTo>
                  <a:pt x="243702" y="190544"/>
                </a:lnTo>
                <a:lnTo>
                  <a:pt x="246062" y="181902"/>
                </a:lnTo>
                <a:lnTo>
                  <a:pt x="243903" y="186778"/>
                </a:lnTo>
                <a:lnTo>
                  <a:pt x="242887" y="189090"/>
                </a:lnTo>
                <a:lnTo>
                  <a:pt x="239877" y="190525"/>
                </a:lnTo>
                <a:lnTo>
                  <a:pt x="238831" y="191229"/>
                </a:lnTo>
                <a:close/>
              </a:path>
              <a:path w="340334" h="355561">
                <a:moveTo>
                  <a:pt x="240830" y="188417"/>
                </a:moveTo>
                <a:lnTo>
                  <a:pt x="239710" y="189059"/>
                </a:lnTo>
                <a:lnTo>
                  <a:pt x="242887" y="189090"/>
                </a:lnTo>
                <a:lnTo>
                  <a:pt x="243903" y="186778"/>
                </a:lnTo>
                <a:lnTo>
                  <a:pt x="240830" y="188417"/>
                </a:lnTo>
                <a:close/>
              </a:path>
              <a:path w="340334" h="355561">
                <a:moveTo>
                  <a:pt x="237858" y="181101"/>
                </a:moveTo>
                <a:lnTo>
                  <a:pt x="239674" y="183718"/>
                </a:lnTo>
                <a:lnTo>
                  <a:pt x="239864" y="186258"/>
                </a:lnTo>
                <a:lnTo>
                  <a:pt x="244576" y="184213"/>
                </a:lnTo>
                <a:lnTo>
                  <a:pt x="243090" y="182867"/>
                </a:lnTo>
                <a:lnTo>
                  <a:pt x="240461" y="185508"/>
                </a:lnTo>
                <a:lnTo>
                  <a:pt x="239941" y="181648"/>
                </a:lnTo>
                <a:lnTo>
                  <a:pt x="237858" y="181101"/>
                </a:lnTo>
                <a:close/>
              </a:path>
              <a:path w="340334" h="355561">
                <a:moveTo>
                  <a:pt x="236816" y="179336"/>
                </a:moveTo>
                <a:lnTo>
                  <a:pt x="237388" y="175158"/>
                </a:lnTo>
                <a:lnTo>
                  <a:pt x="236677" y="180022"/>
                </a:lnTo>
                <a:lnTo>
                  <a:pt x="237858" y="181101"/>
                </a:lnTo>
                <a:lnTo>
                  <a:pt x="239941" y="181648"/>
                </a:lnTo>
                <a:lnTo>
                  <a:pt x="236816" y="179336"/>
                </a:lnTo>
                <a:close/>
              </a:path>
              <a:path w="340334" h="355561">
                <a:moveTo>
                  <a:pt x="241160" y="182029"/>
                </a:moveTo>
                <a:lnTo>
                  <a:pt x="240487" y="184213"/>
                </a:lnTo>
                <a:lnTo>
                  <a:pt x="243090" y="182867"/>
                </a:lnTo>
                <a:lnTo>
                  <a:pt x="242150" y="182359"/>
                </a:lnTo>
                <a:lnTo>
                  <a:pt x="241160" y="182029"/>
                </a:lnTo>
                <a:close/>
              </a:path>
              <a:path w="340334" h="355561">
                <a:moveTo>
                  <a:pt x="241274" y="194068"/>
                </a:moveTo>
                <a:lnTo>
                  <a:pt x="237388" y="201498"/>
                </a:lnTo>
                <a:lnTo>
                  <a:pt x="243702" y="190544"/>
                </a:lnTo>
                <a:lnTo>
                  <a:pt x="242049" y="191173"/>
                </a:lnTo>
                <a:lnTo>
                  <a:pt x="241274" y="194068"/>
                </a:lnTo>
                <a:close/>
              </a:path>
              <a:path w="340334" h="355561">
                <a:moveTo>
                  <a:pt x="238721" y="196024"/>
                </a:moveTo>
                <a:lnTo>
                  <a:pt x="241274" y="194068"/>
                </a:lnTo>
                <a:lnTo>
                  <a:pt x="238721" y="195351"/>
                </a:lnTo>
                <a:lnTo>
                  <a:pt x="237067" y="195658"/>
                </a:lnTo>
                <a:lnTo>
                  <a:pt x="238721" y="196024"/>
                </a:lnTo>
                <a:close/>
              </a:path>
              <a:path w="340334" h="355561">
                <a:moveTo>
                  <a:pt x="235889" y="203695"/>
                </a:moveTo>
                <a:lnTo>
                  <a:pt x="233210" y="204266"/>
                </a:lnTo>
                <a:lnTo>
                  <a:pt x="233614" y="208861"/>
                </a:lnTo>
                <a:lnTo>
                  <a:pt x="235165" y="206324"/>
                </a:lnTo>
                <a:lnTo>
                  <a:pt x="235889" y="203695"/>
                </a:lnTo>
                <a:close/>
              </a:path>
              <a:path w="340334" h="355561">
                <a:moveTo>
                  <a:pt x="229120" y="209207"/>
                </a:moveTo>
                <a:lnTo>
                  <a:pt x="226479" y="208318"/>
                </a:lnTo>
                <a:lnTo>
                  <a:pt x="227215" y="209816"/>
                </a:lnTo>
                <a:lnTo>
                  <a:pt x="229120" y="210197"/>
                </a:lnTo>
                <a:lnTo>
                  <a:pt x="232319" y="210153"/>
                </a:lnTo>
                <a:lnTo>
                  <a:pt x="232892" y="207492"/>
                </a:lnTo>
                <a:lnTo>
                  <a:pt x="229120" y="209207"/>
                </a:lnTo>
                <a:close/>
              </a:path>
              <a:path w="340334" h="355561">
                <a:moveTo>
                  <a:pt x="221195" y="217614"/>
                </a:moveTo>
                <a:lnTo>
                  <a:pt x="222440" y="215214"/>
                </a:lnTo>
                <a:lnTo>
                  <a:pt x="224396" y="212229"/>
                </a:lnTo>
                <a:lnTo>
                  <a:pt x="227215" y="209816"/>
                </a:lnTo>
                <a:lnTo>
                  <a:pt x="226479" y="208318"/>
                </a:lnTo>
                <a:lnTo>
                  <a:pt x="226187" y="209384"/>
                </a:lnTo>
                <a:lnTo>
                  <a:pt x="222961" y="212280"/>
                </a:lnTo>
                <a:lnTo>
                  <a:pt x="221195" y="217614"/>
                </a:lnTo>
                <a:close/>
              </a:path>
              <a:path w="340334" h="355561">
                <a:moveTo>
                  <a:pt x="240169" y="155270"/>
                </a:moveTo>
                <a:lnTo>
                  <a:pt x="241808" y="155828"/>
                </a:lnTo>
                <a:lnTo>
                  <a:pt x="243014" y="153377"/>
                </a:lnTo>
                <a:lnTo>
                  <a:pt x="246202" y="150609"/>
                </a:lnTo>
                <a:lnTo>
                  <a:pt x="245770" y="150113"/>
                </a:lnTo>
                <a:lnTo>
                  <a:pt x="242468" y="152946"/>
                </a:lnTo>
                <a:lnTo>
                  <a:pt x="240169" y="155270"/>
                </a:lnTo>
                <a:close/>
              </a:path>
              <a:path w="340334" h="355561">
                <a:moveTo>
                  <a:pt x="239852" y="179108"/>
                </a:moveTo>
                <a:lnTo>
                  <a:pt x="240334" y="179857"/>
                </a:lnTo>
                <a:lnTo>
                  <a:pt x="241350" y="176326"/>
                </a:lnTo>
                <a:lnTo>
                  <a:pt x="241820" y="169532"/>
                </a:lnTo>
                <a:lnTo>
                  <a:pt x="241173" y="169481"/>
                </a:lnTo>
                <a:lnTo>
                  <a:pt x="240728" y="175577"/>
                </a:lnTo>
                <a:lnTo>
                  <a:pt x="239852" y="179108"/>
                </a:lnTo>
                <a:close/>
              </a:path>
              <a:path w="340334" h="355561">
                <a:moveTo>
                  <a:pt x="236270" y="177190"/>
                </a:moveTo>
                <a:lnTo>
                  <a:pt x="235699" y="183438"/>
                </a:lnTo>
                <a:lnTo>
                  <a:pt x="236677" y="180022"/>
                </a:lnTo>
                <a:lnTo>
                  <a:pt x="237388" y="175158"/>
                </a:lnTo>
                <a:lnTo>
                  <a:pt x="236270" y="177190"/>
                </a:lnTo>
                <a:close/>
              </a:path>
              <a:path w="340334" h="355561">
                <a:moveTo>
                  <a:pt x="238417" y="157289"/>
                </a:moveTo>
                <a:lnTo>
                  <a:pt x="237477" y="156184"/>
                </a:lnTo>
                <a:lnTo>
                  <a:pt x="234213" y="156184"/>
                </a:lnTo>
                <a:lnTo>
                  <a:pt x="230403" y="157581"/>
                </a:lnTo>
                <a:lnTo>
                  <a:pt x="229628" y="158407"/>
                </a:lnTo>
                <a:lnTo>
                  <a:pt x="232257" y="157225"/>
                </a:lnTo>
                <a:lnTo>
                  <a:pt x="235699" y="156857"/>
                </a:lnTo>
                <a:lnTo>
                  <a:pt x="238417" y="157289"/>
                </a:lnTo>
                <a:close/>
              </a:path>
              <a:path w="340334" h="355561">
                <a:moveTo>
                  <a:pt x="229768" y="195681"/>
                </a:moveTo>
                <a:lnTo>
                  <a:pt x="228854" y="203415"/>
                </a:lnTo>
                <a:lnTo>
                  <a:pt x="230619" y="204469"/>
                </a:lnTo>
                <a:lnTo>
                  <a:pt x="230492" y="198983"/>
                </a:lnTo>
                <a:lnTo>
                  <a:pt x="229768" y="195681"/>
                </a:lnTo>
                <a:close/>
              </a:path>
              <a:path w="340334" h="355561">
                <a:moveTo>
                  <a:pt x="234416" y="88899"/>
                </a:moveTo>
                <a:lnTo>
                  <a:pt x="231813" y="89966"/>
                </a:lnTo>
                <a:lnTo>
                  <a:pt x="229095" y="92024"/>
                </a:lnTo>
                <a:lnTo>
                  <a:pt x="226174" y="92811"/>
                </a:lnTo>
                <a:lnTo>
                  <a:pt x="227926" y="90106"/>
                </a:lnTo>
                <a:lnTo>
                  <a:pt x="224777" y="91884"/>
                </a:lnTo>
                <a:lnTo>
                  <a:pt x="224891" y="93852"/>
                </a:lnTo>
                <a:lnTo>
                  <a:pt x="229019" y="92925"/>
                </a:lnTo>
                <a:lnTo>
                  <a:pt x="232270" y="91465"/>
                </a:lnTo>
                <a:lnTo>
                  <a:pt x="234416" y="88899"/>
                </a:lnTo>
                <a:close/>
              </a:path>
              <a:path w="340334" h="355561">
                <a:moveTo>
                  <a:pt x="231203" y="88938"/>
                </a:moveTo>
                <a:lnTo>
                  <a:pt x="227926" y="90106"/>
                </a:lnTo>
                <a:lnTo>
                  <a:pt x="229196" y="90843"/>
                </a:lnTo>
                <a:lnTo>
                  <a:pt x="231813" y="89966"/>
                </a:lnTo>
                <a:lnTo>
                  <a:pt x="234416" y="88899"/>
                </a:lnTo>
                <a:lnTo>
                  <a:pt x="231203" y="88938"/>
                </a:lnTo>
                <a:close/>
              </a:path>
              <a:path w="340334" h="355561">
                <a:moveTo>
                  <a:pt x="224586" y="94119"/>
                </a:moveTo>
                <a:lnTo>
                  <a:pt x="224891" y="93852"/>
                </a:lnTo>
                <a:lnTo>
                  <a:pt x="224777" y="91884"/>
                </a:lnTo>
                <a:lnTo>
                  <a:pt x="222592" y="93903"/>
                </a:lnTo>
                <a:lnTo>
                  <a:pt x="224599" y="98145"/>
                </a:lnTo>
                <a:lnTo>
                  <a:pt x="226021" y="96862"/>
                </a:lnTo>
                <a:lnTo>
                  <a:pt x="224586" y="94119"/>
                </a:lnTo>
                <a:close/>
              </a:path>
              <a:path w="340334" h="355561">
                <a:moveTo>
                  <a:pt x="221526" y="93256"/>
                </a:moveTo>
                <a:lnTo>
                  <a:pt x="220052" y="94259"/>
                </a:lnTo>
                <a:lnTo>
                  <a:pt x="222592" y="93903"/>
                </a:lnTo>
                <a:lnTo>
                  <a:pt x="224777" y="91884"/>
                </a:lnTo>
                <a:lnTo>
                  <a:pt x="221526" y="93256"/>
                </a:lnTo>
                <a:close/>
              </a:path>
              <a:path w="340334" h="355561">
                <a:moveTo>
                  <a:pt x="215099" y="92024"/>
                </a:moveTo>
                <a:lnTo>
                  <a:pt x="218605" y="91135"/>
                </a:lnTo>
                <a:lnTo>
                  <a:pt x="217398" y="90081"/>
                </a:lnTo>
                <a:lnTo>
                  <a:pt x="217563" y="86906"/>
                </a:lnTo>
                <a:lnTo>
                  <a:pt x="213563" y="88455"/>
                </a:lnTo>
                <a:lnTo>
                  <a:pt x="212559" y="89319"/>
                </a:lnTo>
                <a:lnTo>
                  <a:pt x="215099" y="92024"/>
                </a:lnTo>
                <a:close/>
              </a:path>
              <a:path w="340334" h="355561">
                <a:moveTo>
                  <a:pt x="229349" y="95808"/>
                </a:moveTo>
                <a:lnTo>
                  <a:pt x="226021" y="96862"/>
                </a:lnTo>
                <a:lnTo>
                  <a:pt x="226644" y="100749"/>
                </a:lnTo>
                <a:lnTo>
                  <a:pt x="228219" y="98450"/>
                </a:lnTo>
                <a:lnTo>
                  <a:pt x="231051" y="97599"/>
                </a:lnTo>
                <a:lnTo>
                  <a:pt x="233718" y="96392"/>
                </a:lnTo>
                <a:lnTo>
                  <a:pt x="229349" y="95808"/>
                </a:lnTo>
                <a:close/>
              </a:path>
              <a:path w="340334" h="355561">
                <a:moveTo>
                  <a:pt x="226479" y="208318"/>
                </a:moveTo>
                <a:lnTo>
                  <a:pt x="224777" y="204736"/>
                </a:lnTo>
                <a:lnTo>
                  <a:pt x="225107" y="208406"/>
                </a:lnTo>
                <a:lnTo>
                  <a:pt x="226187" y="209384"/>
                </a:lnTo>
                <a:lnTo>
                  <a:pt x="226479" y="208318"/>
                </a:lnTo>
                <a:close/>
              </a:path>
              <a:path w="340334" h="355561">
                <a:moveTo>
                  <a:pt x="217982" y="219290"/>
                </a:moveTo>
                <a:lnTo>
                  <a:pt x="219392" y="215557"/>
                </a:lnTo>
                <a:lnTo>
                  <a:pt x="221145" y="212851"/>
                </a:lnTo>
                <a:lnTo>
                  <a:pt x="223710" y="209676"/>
                </a:lnTo>
                <a:lnTo>
                  <a:pt x="224548" y="207594"/>
                </a:lnTo>
                <a:lnTo>
                  <a:pt x="223304" y="208622"/>
                </a:lnTo>
                <a:lnTo>
                  <a:pt x="219506" y="212229"/>
                </a:lnTo>
                <a:lnTo>
                  <a:pt x="217982" y="219290"/>
                </a:lnTo>
                <a:close/>
              </a:path>
              <a:path w="340334" h="355561">
                <a:moveTo>
                  <a:pt x="215062" y="217289"/>
                </a:moveTo>
                <a:lnTo>
                  <a:pt x="216027" y="215061"/>
                </a:lnTo>
                <a:lnTo>
                  <a:pt x="214757" y="212229"/>
                </a:lnTo>
                <a:lnTo>
                  <a:pt x="214210" y="209880"/>
                </a:lnTo>
                <a:lnTo>
                  <a:pt x="213804" y="208356"/>
                </a:lnTo>
                <a:lnTo>
                  <a:pt x="211683" y="206476"/>
                </a:lnTo>
                <a:lnTo>
                  <a:pt x="215062" y="217289"/>
                </a:lnTo>
                <a:close/>
              </a:path>
              <a:path w="340334" h="355561">
                <a:moveTo>
                  <a:pt x="218630" y="230619"/>
                </a:moveTo>
                <a:lnTo>
                  <a:pt x="218490" y="228625"/>
                </a:lnTo>
                <a:lnTo>
                  <a:pt x="218516" y="237705"/>
                </a:lnTo>
                <a:lnTo>
                  <a:pt x="218655" y="233756"/>
                </a:lnTo>
                <a:lnTo>
                  <a:pt x="218630" y="230619"/>
                </a:lnTo>
                <a:close/>
              </a:path>
              <a:path w="340334" h="355561">
                <a:moveTo>
                  <a:pt x="210985" y="88252"/>
                </a:moveTo>
                <a:lnTo>
                  <a:pt x="209638" y="89573"/>
                </a:lnTo>
                <a:lnTo>
                  <a:pt x="212559" y="89319"/>
                </a:lnTo>
                <a:lnTo>
                  <a:pt x="213563" y="88455"/>
                </a:lnTo>
                <a:lnTo>
                  <a:pt x="210985" y="88252"/>
                </a:lnTo>
                <a:close/>
              </a:path>
              <a:path w="340334" h="355561">
                <a:moveTo>
                  <a:pt x="204343" y="89065"/>
                </a:moveTo>
                <a:lnTo>
                  <a:pt x="207010" y="87731"/>
                </a:lnTo>
                <a:lnTo>
                  <a:pt x="206590" y="85763"/>
                </a:lnTo>
                <a:lnTo>
                  <a:pt x="203911" y="87363"/>
                </a:lnTo>
                <a:lnTo>
                  <a:pt x="201307" y="90271"/>
                </a:lnTo>
                <a:lnTo>
                  <a:pt x="204343" y="89065"/>
                </a:lnTo>
                <a:close/>
              </a:path>
              <a:path w="340334" h="355561">
                <a:moveTo>
                  <a:pt x="207022" y="159207"/>
                </a:moveTo>
                <a:lnTo>
                  <a:pt x="210654" y="159867"/>
                </a:lnTo>
                <a:lnTo>
                  <a:pt x="211620" y="163918"/>
                </a:lnTo>
                <a:lnTo>
                  <a:pt x="215767" y="149773"/>
                </a:lnTo>
                <a:lnTo>
                  <a:pt x="212267" y="159359"/>
                </a:lnTo>
                <a:lnTo>
                  <a:pt x="210654" y="159207"/>
                </a:lnTo>
                <a:lnTo>
                  <a:pt x="207022" y="159207"/>
                </a:lnTo>
                <a:close/>
              </a:path>
              <a:path w="340334" h="355561">
                <a:moveTo>
                  <a:pt x="212648" y="117627"/>
                </a:moveTo>
                <a:lnTo>
                  <a:pt x="209359" y="107632"/>
                </a:lnTo>
                <a:lnTo>
                  <a:pt x="212153" y="118249"/>
                </a:lnTo>
                <a:lnTo>
                  <a:pt x="212217" y="128562"/>
                </a:lnTo>
                <a:lnTo>
                  <a:pt x="212852" y="127838"/>
                </a:lnTo>
                <a:lnTo>
                  <a:pt x="212648" y="117627"/>
                </a:lnTo>
                <a:close/>
              </a:path>
              <a:path w="340334" h="355561">
                <a:moveTo>
                  <a:pt x="214020" y="112674"/>
                </a:moveTo>
                <a:lnTo>
                  <a:pt x="215468" y="121411"/>
                </a:lnTo>
                <a:lnTo>
                  <a:pt x="215480" y="126123"/>
                </a:lnTo>
                <a:lnTo>
                  <a:pt x="214617" y="126504"/>
                </a:lnTo>
                <a:lnTo>
                  <a:pt x="214223" y="118643"/>
                </a:lnTo>
                <a:lnTo>
                  <a:pt x="211836" y="110147"/>
                </a:lnTo>
                <a:lnTo>
                  <a:pt x="211201" y="110337"/>
                </a:lnTo>
                <a:lnTo>
                  <a:pt x="213652" y="119049"/>
                </a:lnTo>
                <a:lnTo>
                  <a:pt x="213982" y="126898"/>
                </a:lnTo>
                <a:lnTo>
                  <a:pt x="216115" y="126949"/>
                </a:lnTo>
                <a:lnTo>
                  <a:pt x="216077" y="121056"/>
                </a:lnTo>
                <a:lnTo>
                  <a:pt x="214020" y="112674"/>
                </a:lnTo>
                <a:close/>
              </a:path>
              <a:path w="340334" h="355561">
                <a:moveTo>
                  <a:pt x="215607" y="144818"/>
                </a:moveTo>
                <a:lnTo>
                  <a:pt x="215188" y="147294"/>
                </a:lnTo>
                <a:lnTo>
                  <a:pt x="215087" y="147967"/>
                </a:lnTo>
                <a:lnTo>
                  <a:pt x="213829" y="150418"/>
                </a:lnTo>
                <a:lnTo>
                  <a:pt x="210578" y="150431"/>
                </a:lnTo>
                <a:lnTo>
                  <a:pt x="207810" y="152717"/>
                </a:lnTo>
                <a:lnTo>
                  <a:pt x="206705" y="153758"/>
                </a:lnTo>
                <a:lnTo>
                  <a:pt x="210032" y="151066"/>
                </a:lnTo>
                <a:lnTo>
                  <a:pt x="214477" y="151142"/>
                </a:lnTo>
                <a:lnTo>
                  <a:pt x="215767" y="149773"/>
                </a:lnTo>
                <a:lnTo>
                  <a:pt x="215607" y="144818"/>
                </a:lnTo>
                <a:close/>
              </a:path>
              <a:path w="340334" h="355561">
                <a:moveTo>
                  <a:pt x="203403" y="147472"/>
                </a:moveTo>
                <a:lnTo>
                  <a:pt x="205854" y="150914"/>
                </a:lnTo>
                <a:lnTo>
                  <a:pt x="206108" y="154508"/>
                </a:lnTo>
                <a:lnTo>
                  <a:pt x="206692" y="154698"/>
                </a:lnTo>
                <a:lnTo>
                  <a:pt x="210032" y="151066"/>
                </a:lnTo>
                <a:lnTo>
                  <a:pt x="206705" y="153758"/>
                </a:lnTo>
                <a:lnTo>
                  <a:pt x="206044" y="147929"/>
                </a:lnTo>
                <a:lnTo>
                  <a:pt x="203403" y="147472"/>
                </a:lnTo>
                <a:close/>
              </a:path>
              <a:path w="340334" h="355561">
                <a:moveTo>
                  <a:pt x="202730" y="145846"/>
                </a:moveTo>
                <a:lnTo>
                  <a:pt x="202133" y="143205"/>
                </a:lnTo>
                <a:lnTo>
                  <a:pt x="201536" y="145986"/>
                </a:lnTo>
                <a:lnTo>
                  <a:pt x="203403" y="147472"/>
                </a:lnTo>
                <a:lnTo>
                  <a:pt x="206044" y="147929"/>
                </a:lnTo>
                <a:lnTo>
                  <a:pt x="202730" y="145846"/>
                </a:lnTo>
                <a:close/>
              </a:path>
              <a:path w="340334" h="355561">
                <a:moveTo>
                  <a:pt x="211188" y="147396"/>
                </a:moveTo>
                <a:lnTo>
                  <a:pt x="210331" y="148114"/>
                </a:lnTo>
                <a:lnTo>
                  <a:pt x="215087" y="147967"/>
                </a:lnTo>
                <a:lnTo>
                  <a:pt x="215188" y="147294"/>
                </a:lnTo>
                <a:lnTo>
                  <a:pt x="211188" y="147396"/>
                </a:lnTo>
                <a:close/>
              </a:path>
              <a:path w="340334" h="355561">
                <a:moveTo>
                  <a:pt x="207937" y="141681"/>
                </a:moveTo>
                <a:lnTo>
                  <a:pt x="208445" y="145351"/>
                </a:lnTo>
                <a:lnTo>
                  <a:pt x="209067" y="145465"/>
                </a:lnTo>
                <a:lnTo>
                  <a:pt x="212090" y="140652"/>
                </a:lnTo>
                <a:lnTo>
                  <a:pt x="216065" y="140271"/>
                </a:lnTo>
                <a:lnTo>
                  <a:pt x="217232" y="137613"/>
                </a:lnTo>
                <a:lnTo>
                  <a:pt x="216293" y="136410"/>
                </a:lnTo>
                <a:lnTo>
                  <a:pt x="212991" y="136931"/>
                </a:lnTo>
                <a:lnTo>
                  <a:pt x="216255" y="137071"/>
                </a:lnTo>
                <a:lnTo>
                  <a:pt x="216115" y="139636"/>
                </a:lnTo>
                <a:lnTo>
                  <a:pt x="212636" y="139941"/>
                </a:lnTo>
                <a:lnTo>
                  <a:pt x="210007" y="143027"/>
                </a:lnTo>
                <a:lnTo>
                  <a:pt x="208965" y="144424"/>
                </a:lnTo>
                <a:lnTo>
                  <a:pt x="207937" y="141681"/>
                </a:lnTo>
                <a:close/>
              </a:path>
              <a:path w="340334" h="355561">
                <a:moveTo>
                  <a:pt x="203390" y="133197"/>
                </a:moveTo>
                <a:lnTo>
                  <a:pt x="203136" y="136397"/>
                </a:lnTo>
                <a:lnTo>
                  <a:pt x="205105" y="137972"/>
                </a:lnTo>
                <a:lnTo>
                  <a:pt x="207937" y="141681"/>
                </a:lnTo>
                <a:lnTo>
                  <a:pt x="208965" y="144424"/>
                </a:lnTo>
                <a:lnTo>
                  <a:pt x="207886" y="138658"/>
                </a:lnTo>
                <a:lnTo>
                  <a:pt x="204419" y="136309"/>
                </a:lnTo>
                <a:lnTo>
                  <a:pt x="203390" y="133197"/>
                </a:lnTo>
                <a:close/>
              </a:path>
              <a:path w="340334" h="355561">
                <a:moveTo>
                  <a:pt x="208978" y="141477"/>
                </a:moveTo>
                <a:lnTo>
                  <a:pt x="209588" y="141630"/>
                </a:lnTo>
                <a:lnTo>
                  <a:pt x="212356" y="137718"/>
                </a:lnTo>
                <a:lnTo>
                  <a:pt x="216255" y="137071"/>
                </a:lnTo>
                <a:lnTo>
                  <a:pt x="212991" y="136931"/>
                </a:lnTo>
                <a:lnTo>
                  <a:pt x="209550" y="140627"/>
                </a:lnTo>
                <a:lnTo>
                  <a:pt x="208978" y="141477"/>
                </a:lnTo>
                <a:close/>
              </a:path>
              <a:path w="340334" h="355561">
                <a:moveTo>
                  <a:pt x="208686" y="134975"/>
                </a:moveTo>
                <a:lnTo>
                  <a:pt x="204635" y="132956"/>
                </a:lnTo>
                <a:lnTo>
                  <a:pt x="204749" y="133781"/>
                </a:lnTo>
                <a:lnTo>
                  <a:pt x="208457" y="135877"/>
                </a:lnTo>
                <a:lnTo>
                  <a:pt x="208978" y="141477"/>
                </a:lnTo>
                <a:lnTo>
                  <a:pt x="209550" y="140627"/>
                </a:lnTo>
                <a:lnTo>
                  <a:pt x="208686" y="134975"/>
                </a:lnTo>
                <a:close/>
              </a:path>
              <a:path w="340334" h="355561">
                <a:moveTo>
                  <a:pt x="203466" y="129717"/>
                </a:moveTo>
                <a:lnTo>
                  <a:pt x="203415" y="127152"/>
                </a:lnTo>
                <a:lnTo>
                  <a:pt x="203390" y="133197"/>
                </a:lnTo>
                <a:lnTo>
                  <a:pt x="204749" y="133781"/>
                </a:lnTo>
                <a:lnTo>
                  <a:pt x="204635" y="132956"/>
                </a:lnTo>
                <a:lnTo>
                  <a:pt x="203466" y="129717"/>
                </a:lnTo>
                <a:close/>
              </a:path>
              <a:path w="340334" h="355561">
                <a:moveTo>
                  <a:pt x="217030" y="126301"/>
                </a:moveTo>
                <a:lnTo>
                  <a:pt x="216141" y="125933"/>
                </a:lnTo>
                <a:lnTo>
                  <a:pt x="216281" y="129793"/>
                </a:lnTo>
                <a:lnTo>
                  <a:pt x="216344" y="133146"/>
                </a:lnTo>
                <a:lnTo>
                  <a:pt x="217232" y="137613"/>
                </a:lnTo>
                <a:lnTo>
                  <a:pt x="217347" y="128892"/>
                </a:lnTo>
                <a:lnTo>
                  <a:pt x="217030" y="126301"/>
                </a:lnTo>
                <a:close/>
              </a:path>
              <a:path w="340334" h="355561">
                <a:moveTo>
                  <a:pt x="216141" y="125933"/>
                </a:moveTo>
                <a:lnTo>
                  <a:pt x="216077" y="121056"/>
                </a:lnTo>
                <a:lnTo>
                  <a:pt x="216115" y="126949"/>
                </a:lnTo>
                <a:lnTo>
                  <a:pt x="216255" y="129120"/>
                </a:lnTo>
                <a:lnTo>
                  <a:pt x="216141" y="125933"/>
                </a:lnTo>
                <a:close/>
              </a:path>
              <a:path w="340334" h="355561">
                <a:moveTo>
                  <a:pt x="209816" y="126898"/>
                </a:moveTo>
                <a:lnTo>
                  <a:pt x="208671" y="125837"/>
                </a:lnTo>
                <a:lnTo>
                  <a:pt x="210693" y="131546"/>
                </a:lnTo>
                <a:lnTo>
                  <a:pt x="209829" y="120268"/>
                </a:lnTo>
                <a:lnTo>
                  <a:pt x="209816" y="126898"/>
                </a:lnTo>
                <a:close/>
              </a:path>
              <a:path w="340334" h="355561">
                <a:moveTo>
                  <a:pt x="216065" y="140271"/>
                </a:moveTo>
                <a:lnTo>
                  <a:pt x="215607" y="144818"/>
                </a:lnTo>
                <a:lnTo>
                  <a:pt x="215767" y="149773"/>
                </a:lnTo>
                <a:lnTo>
                  <a:pt x="217232" y="137613"/>
                </a:lnTo>
                <a:lnTo>
                  <a:pt x="216065" y="140271"/>
                </a:lnTo>
                <a:close/>
              </a:path>
              <a:path w="340334" h="355561">
                <a:moveTo>
                  <a:pt x="215767" y="149773"/>
                </a:moveTo>
                <a:lnTo>
                  <a:pt x="214477" y="151142"/>
                </a:lnTo>
                <a:lnTo>
                  <a:pt x="213918" y="153809"/>
                </a:lnTo>
                <a:lnTo>
                  <a:pt x="213194" y="156552"/>
                </a:lnTo>
                <a:lnTo>
                  <a:pt x="212267" y="159359"/>
                </a:lnTo>
                <a:lnTo>
                  <a:pt x="215767" y="149773"/>
                </a:lnTo>
                <a:close/>
              </a:path>
              <a:path w="340334" h="355561">
                <a:moveTo>
                  <a:pt x="208655" y="171674"/>
                </a:moveTo>
                <a:lnTo>
                  <a:pt x="208792" y="171471"/>
                </a:lnTo>
                <a:lnTo>
                  <a:pt x="210159" y="165417"/>
                </a:lnTo>
                <a:lnTo>
                  <a:pt x="207645" y="169024"/>
                </a:lnTo>
                <a:lnTo>
                  <a:pt x="205727" y="170751"/>
                </a:lnTo>
                <a:lnTo>
                  <a:pt x="202996" y="170751"/>
                </a:lnTo>
                <a:lnTo>
                  <a:pt x="202996" y="171742"/>
                </a:lnTo>
                <a:lnTo>
                  <a:pt x="208655" y="171674"/>
                </a:lnTo>
                <a:close/>
              </a:path>
              <a:path w="340334" h="355561">
                <a:moveTo>
                  <a:pt x="195427" y="163385"/>
                </a:moveTo>
                <a:lnTo>
                  <a:pt x="195427" y="166712"/>
                </a:lnTo>
                <a:lnTo>
                  <a:pt x="198018" y="169875"/>
                </a:lnTo>
                <a:lnTo>
                  <a:pt x="200177" y="170116"/>
                </a:lnTo>
                <a:lnTo>
                  <a:pt x="197421" y="167868"/>
                </a:lnTo>
                <a:lnTo>
                  <a:pt x="196418" y="166166"/>
                </a:lnTo>
                <a:lnTo>
                  <a:pt x="195427" y="163385"/>
                </a:lnTo>
                <a:close/>
              </a:path>
              <a:path w="340334" h="355561">
                <a:moveTo>
                  <a:pt x="204838" y="127571"/>
                </a:moveTo>
                <a:lnTo>
                  <a:pt x="208584" y="129120"/>
                </a:lnTo>
                <a:lnTo>
                  <a:pt x="210566" y="134607"/>
                </a:lnTo>
                <a:lnTo>
                  <a:pt x="211188" y="134619"/>
                </a:lnTo>
                <a:lnTo>
                  <a:pt x="212991" y="130708"/>
                </a:lnTo>
                <a:lnTo>
                  <a:pt x="216281" y="129793"/>
                </a:lnTo>
                <a:lnTo>
                  <a:pt x="216255" y="129120"/>
                </a:lnTo>
                <a:lnTo>
                  <a:pt x="213410" y="129895"/>
                </a:lnTo>
                <a:lnTo>
                  <a:pt x="211620" y="132473"/>
                </a:lnTo>
                <a:lnTo>
                  <a:pt x="210921" y="133705"/>
                </a:lnTo>
                <a:lnTo>
                  <a:pt x="208699" y="128269"/>
                </a:lnTo>
                <a:lnTo>
                  <a:pt x="204838" y="127571"/>
                </a:lnTo>
                <a:close/>
              </a:path>
              <a:path w="340334" h="355561">
                <a:moveTo>
                  <a:pt x="204698" y="126809"/>
                </a:moveTo>
                <a:lnTo>
                  <a:pt x="203415" y="127152"/>
                </a:lnTo>
                <a:lnTo>
                  <a:pt x="204838" y="127571"/>
                </a:lnTo>
                <a:lnTo>
                  <a:pt x="208699" y="128269"/>
                </a:lnTo>
                <a:lnTo>
                  <a:pt x="204698" y="126809"/>
                </a:lnTo>
                <a:close/>
              </a:path>
              <a:path w="340334" h="355561">
                <a:moveTo>
                  <a:pt x="214833" y="164769"/>
                </a:moveTo>
                <a:lnTo>
                  <a:pt x="220345" y="156819"/>
                </a:lnTo>
                <a:lnTo>
                  <a:pt x="219506" y="156298"/>
                </a:lnTo>
                <a:lnTo>
                  <a:pt x="213029" y="167081"/>
                </a:lnTo>
                <a:lnTo>
                  <a:pt x="211810" y="169392"/>
                </a:lnTo>
                <a:lnTo>
                  <a:pt x="210502" y="171970"/>
                </a:lnTo>
                <a:lnTo>
                  <a:pt x="210159" y="175145"/>
                </a:lnTo>
                <a:lnTo>
                  <a:pt x="214833" y="164769"/>
                </a:lnTo>
                <a:close/>
              </a:path>
              <a:path w="340334" h="355561">
                <a:moveTo>
                  <a:pt x="213029" y="167081"/>
                </a:moveTo>
                <a:lnTo>
                  <a:pt x="219506" y="156298"/>
                </a:lnTo>
                <a:lnTo>
                  <a:pt x="209905" y="169894"/>
                </a:lnTo>
                <a:lnTo>
                  <a:pt x="209397" y="171665"/>
                </a:lnTo>
                <a:lnTo>
                  <a:pt x="208343" y="173786"/>
                </a:lnTo>
                <a:lnTo>
                  <a:pt x="213029" y="167081"/>
                </a:lnTo>
                <a:close/>
              </a:path>
              <a:path w="340334" h="355561">
                <a:moveTo>
                  <a:pt x="197993" y="189699"/>
                </a:moveTo>
                <a:lnTo>
                  <a:pt x="199593" y="187083"/>
                </a:lnTo>
                <a:lnTo>
                  <a:pt x="202018" y="183349"/>
                </a:lnTo>
                <a:lnTo>
                  <a:pt x="204698" y="179235"/>
                </a:lnTo>
                <a:lnTo>
                  <a:pt x="208655" y="171674"/>
                </a:lnTo>
                <a:lnTo>
                  <a:pt x="201332" y="182598"/>
                </a:lnTo>
                <a:lnTo>
                  <a:pt x="197993" y="189699"/>
                </a:lnTo>
                <a:close/>
              </a:path>
              <a:path w="340334" h="355561">
                <a:moveTo>
                  <a:pt x="197091" y="191147"/>
                </a:moveTo>
                <a:lnTo>
                  <a:pt x="197993" y="189699"/>
                </a:lnTo>
                <a:lnTo>
                  <a:pt x="201332" y="182598"/>
                </a:lnTo>
                <a:lnTo>
                  <a:pt x="196934" y="189501"/>
                </a:lnTo>
                <a:lnTo>
                  <a:pt x="196062" y="190436"/>
                </a:lnTo>
                <a:lnTo>
                  <a:pt x="198234" y="193560"/>
                </a:lnTo>
                <a:lnTo>
                  <a:pt x="198018" y="191782"/>
                </a:lnTo>
                <a:lnTo>
                  <a:pt x="197091" y="191147"/>
                </a:lnTo>
                <a:close/>
              </a:path>
              <a:path w="340334" h="355561">
                <a:moveTo>
                  <a:pt x="210502" y="171970"/>
                </a:moveTo>
                <a:lnTo>
                  <a:pt x="209257" y="174726"/>
                </a:lnTo>
                <a:lnTo>
                  <a:pt x="207098" y="179387"/>
                </a:lnTo>
                <a:lnTo>
                  <a:pt x="204660" y="184251"/>
                </a:lnTo>
                <a:lnTo>
                  <a:pt x="203009" y="187617"/>
                </a:lnTo>
                <a:lnTo>
                  <a:pt x="201168" y="191147"/>
                </a:lnTo>
                <a:lnTo>
                  <a:pt x="200685" y="193827"/>
                </a:lnTo>
                <a:lnTo>
                  <a:pt x="202006" y="191693"/>
                </a:lnTo>
                <a:lnTo>
                  <a:pt x="203809" y="188175"/>
                </a:lnTo>
                <a:lnTo>
                  <a:pt x="205549" y="184696"/>
                </a:lnTo>
                <a:lnTo>
                  <a:pt x="207987" y="179806"/>
                </a:lnTo>
                <a:lnTo>
                  <a:pt x="210159" y="175145"/>
                </a:lnTo>
                <a:lnTo>
                  <a:pt x="210502" y="171970"/>
                </a:lnTo>
                <a:close/>
              </a:path>
              <a:path w="340334" h="355561">
                <a:moveTo>
                  <a:pt x="195580" y="191719"/>
                </a:moveTo>
                <a:lnTo>
                  <a:pt x="198234" y="193560"/>
                </a:lnTo>
                <a:lnTo>
                  <a:pt x="196062" y="190436"/>
                </a:lnTo>
                <a:lnTo>
                  <a:pt x="196494" y="178612"/>
                </a:lnTo>
                <a:lnTo>
                  <a:pt x="195402" y="186524"/>
                </a:lnTo>
                <a:lnTo>
                  <a:pt x="195122" y="189852"/>
                </a:lnTo>
                <a:lnTo>
                  <a:pt x="193065" y="188645"/>
                </a:lnTo>
                <a:lnTo>
                  <a:pt x="192963" y="190106"/>
                </a:lnTo>
                <a:lnTo>
                  <a:pt x="195580" y="191719"/>
                </a:lnTo>
                <a:close/>
              </a:path>
              <a:path w="340334" h="355561">
                <a:moveTo>
                  <a:pt x="196062" y="190436"/>
                </a:moveTo>
                <a:lnTo>
                  <a:pt x="196253" y="187540"/>
                </a:lnTo>
                <a:lnTo>
                  <a:pt x="197243" y="179006"/>
                </a:lnTo>
                <a:lnTo>
                  <a:pt x="202133" y="171678"/>
                </a:lnTo>
                <a:lnTo>
                  <a:pt x="201015" y="171576"/>
                </a:lnTo>
                <a:lnTo>
                  <a:pt x="196494" y="178612"/>
                </a:lnTo>
                <a:lnTo>
                  <a:pt x="196062" y="190436"/>
                </a:lnTo>
                <a:close/>
              </a:path>
              <a:path w="340334" h="355561">
                <a:moveTo>
                  <a:pt x="203784" y="162788"/>
                </a:moveTo>
                <a:lnTo>
                  <a:pt x="203784" y="156730"/>
                </a:lnTo>
                <a:lnTo>
                  <a:pt x="203669" y="164185"/>
                </a:lnTo>
                <a:lnTo>
                  <a:pt x="205045" y="161394"/>
                </a:lnTo>
                <a:lnTo>
                  <a:pt x="203784" y="162788"/>
                </a:lnTo>
                <a:close/>
              </a:path>
              <a:path w="340334" h="355561">
                <a:moveTo>
                  <a:pt x="156552" y="327863"/>
                </a:moveTo>
                <a:lnTo>
                  <a:pt x="155632" y="328210"/>
                </a:lnTo>
                <a:lnTo>
                  <a:pt x="158432" y="329272"/>
                </a:lnTo>
                <a:lnTo>
                  <a:pt x="158254" y="328523"/>
                </a:lnTo>
                <a:lnTo>
                  <a:pt x="156552" y="327863"/>
                </a:lnTo>
                <a:close/>
              </a:path>
              <a:path w="340334" h="355561">
                <a:moveTo>
                  <a:pt x="128143" y="161759"/>
                </a:moveTo>
                <a:lnTo>
                  <a:pt x="128155" y="164274"/>
                </a:lnTo>
                <a:lnTo>
                  <a:pt x="129362" y="171979"/>
                </a:lnTo>
                <a:lnTo>
                  <a:pt x="129159" y="165836"/>
                </a:lnTo>
                <a:lnTo>
                  <a:pt x="130054" y="165179"/>
                </a:lnTo>
                <a:lnTo>
                  <a:pt x="129578" y="159613"/>
                </a:lnTo>
                <a:lnTo>
                  <a:pt x="128790" y="156425"/>
                </a:lnTo>
                <a:lnTo>
                  <a:pt x="128333" y="159143"/>
                </a:lnTo>
                <a:lnTo>
                  <a:pt x="128143" y="161759"/>
                </a:lnTo>
                <a:close/>
              </a:path>
              <a:path w="340334" h="355561">
                <a:moveTo>
                  <a:pt x="133045" y="196405"/>
                </a:moveTo>
                <a:lnTo>
                  <a:pt x="131051" y="193789"/>
                </a:lnTo>
                <a:lnTo>
                  <a:pt x="128778" y="190118"/>
                </a:lnTo>
                <a:lnTo>
                  <a:pt x="127520" y="185864"/>
                </a:lnTo>
                <a:lnTo>
                  <a:pt x="127787" y="184746"/>
                </a:lnTo>
                <a:lnTo>
                  <a:pt x="124942" y="186156"/>
                </a:lnTo>
                <a:lnTo>
                  <a:pt x="126403" y="194665"/>
                </a:lnTo>
                <a:lnTo>
                  <a:pt x="132257" y="200990"/>
                </a:lnTo>
                <a:lnTo>
                  <a:pt x="132918" y="200240"/>
                </a:lnTo>
                <a:lnTo>
                  <a:pt x="129832" y="196875"/>
                </a:lnTo>
                <a:lnTo>
                  <a:pt x="127863" y="193751"/>
                </a:lnTo>
                <a:lnTo>
                  <a:pt x="125717" y="189407"/>
                </a:lnTo>
                <a:lnTo>
                  <a:pt x="126047" y="186893"/>
                </a:lnTo>
                <a:lnTo>
                  <a:pt x="126695" y="186588"/>
                </a:lnTo>
                <a:lnTo>
                  <a:pt x="128422" y="192087"/>
                </a:lnTo>
                <a:lnTo>
                  <a:pt x="131749" y="196557"/>
                </a:lnTo>
                <a:lnTo>
                  <a:pt x="133045" y="196405"/>
                </a:lnTo>
                <a:close/>
              </a:path>
              <a:path w="340334" h="355561">
                <a:moveTo>
                  <a:pt x="114122" y="170751"/>
                </a:moveTo>
                <a:lnTo>
                  <a:pt x="111023" y="170916"/>
                </a:lnTo>
                <a:lnTo>
                  <a:pt x="111379" y="173875"/>
                </a:lnTo>
                <a:lnTo>
                  <a:pt x="114427" y="178434"/>
                </a:lnTo>
                <a:lnTo>
                  <a:pt x="115798" y="181749"/>
                </a:lnTo>
                <a:lnTo>
                  <a:pt x="118643" y="186321"/>
                </a:lnTo>
                <a:lnTo>
                  <a:pt x="121653" y="187375"/>
                </a:lnTo>
                <a:lnTo>
                  <a:pt x="124510" y="189026"/>
                </a:lnTo>
                <a:lnTo>
                  <a:pt x="126403" y="194665"/>
                </a:lnTo>
                <a:lnTo>
                  <a:pt x="124942" y="186156"/>
                </a:lnTo>
                <a:lnTo>
                  <a:pt x="122034" y="186359"/>
                </a:lnTo>
                <a:lnTo>
                  <a:pt x="119392" y="185610"/>
                </a:lnTo>
                <a:lnTo>
                  <a:pt x="116687" y="181292"/>
                </a:lnTo>
                <a:lnTo>
                  <a:pt x="116205" y="177596"/>
                </a:lnTo>
                <a:lnTo>
                  <a:pt x="114896" y="177037"/>
                </a:lnTo>
                <a:lnTo>
                  <a:pt x="112509" y="173697"/>
                </a:lnTo>
                <a:lnTo>
                  <a:pt x="112687" y="171399"/>
                </a:lnTo>
                <a:lnTo>
                  <a:pt x="114122" y="170751"/>
                </a:lnTo>
                <a:close/>
              </a:path>
              <a:path w="340334" h="355561">
                <a:moveTo>
                  <a:pt x="149910" y="186562"/>
                </a:moveTo>
                <a:lnTo>
                  <a:pt x="144043" y="190474"/>
                </a:lnTo>
                <a:lnTo>
                  <a:pt x="143205" y="191046"/>
                </a:lnTo>
                <a:lnTo>
                  <a:pt x="140373" y="193103"/>
                </a:lnTo>
                <a:lnTo>
                  <a:pt x="138912" y="194335"/>
                </a:lnTo>
                <a:lnTo>
                  <a:pt x="136563" y="190792"/>
                </a:lnTo>
                <a:lnTo>
                  <a:pt x="135255" y="188290"/>
                </a:lnTo>
                <a:lnTo>
                  <a:pt x="132359" y="182752"/>
                </a:lnTo>
                <a:lnTo>
                  <a:pt x="135544" y="190877"/>
                </a:lnTo>
                <a:lnTo>
                  <a:pt x="138163" y="194983"/>
                </a:lnTo>
                <a:lnTo>
                  <a:pt x="139230" y="195795"/>
                </a:lnTo>
                <a:lnTo>
                  <a:pt x="142722" y="192989"/>
                </a:lnTo>
                <a:lnTo>
                  <a:pt x="147116" y="190042"/>
                </a:lnTo>
                <a:lnTo>
                  <a:pt x="149910" y="186562"/>
                </a:lnTo>
                <a:close/>
              </a:path>
              <a:path w="340334" h="355561">
                <a:moveTo>
                  <a:pt x="132359" y="182752"/>
                </a:moveTo>
                <a:lnTo>
                  <a:pt x="130109" y="176742"/>
                </a:lnTo>
                <a:lnTo>
                  <a:pt x="130554" y="179586"/>
                </a:lnTo>
                <a:lnTo>
                  <a:pt x="135544" y="190877"/>
                </a:lnTo>
                <a:lnTo>
                  <a:pt x="132359" y="182752"/>
                </a:lnTo>
                <a:close/>
              </a:path>
              <a:path w="340334" h="355561">
                <a:moveTo>
                  <a:pt x="143205" y="191046"/>
                </a:moveTo>
                <a:lnTo>
                  <a:pt x="144043" y="190474"/>
                </a:lnTo>
                <a:lnTo>
                  <a:pt x="133871" y="176755"/>
                </a:lnTo>
                <a:lnTo>
                  <a:pt x="130054" y="165179"/>
                </a:lnTo>
                <a:lnTo>
                  <a:pt x="129159" y="165836"/>
                </a:lnTo>
                <a:lnTo>
                  <a:pt x="132375" y="175922"/>
                </a:lnTo>
                <a:lnTo>
                  <a:pt x="140083" y="187722"/>
                </a:lnTo>
                <a:lnTo>
                  <a:pt x="143205" y="191046"/>
                </a:lnTo>
                <a:close/>
              </a:path>
              <a:path w="340334" h="355561">
                <a:moveTo>
                  <a:pt x="157937" y="180441"/>
                </a:moveTo>
                <a:lnTo>
                  <a:pt x="158889" y="184238"/>
                </a:lnTo>
                <a:lnTo>
                  <a:pt x="158076" y="132270"/>
                </a:lnTo>
                <a:lnTo>
                  <a:pt x="154216" y="131025"/>
                </a:lnTo>
                <a:lnTo>
                  <a:pt x="153212" y="131051"/>
                </a:lnTo>
                <a:lnTo>
                  <a:pt x="118148" y="141185"/>
                </a:lnTo>
                <a:lnTo>
                  <a:pt x="153517" y="132333"/>
                </a:lnTo>
                <a:lnTo>
                  <a:pt x="156235" y="132880"/>
                </a:lnTo>
                <a:lnTo>
                  <a:pt x="157937" y="135750"/>
                </a:lnTo>
                <a:lnTo>
                  <a:pt x="157937" y="180441"/>
                </a:lnTo>
                <a:close/>
              </a:path>
              <a:path w="340334" h="355561">
                <a:moveTo>
                  <a:pt x="155676" y="121348"/>
                </a:moveTo>
                <a:lnTo>
                  <a:pt x="113880" y="133692"/>
                </a:lnTo>
                <a:lnTo>
                  <a:pt x="116205" y="134823"/>
                </a:lnTo>
                <a:lnTo>
                  <a:pt x="117843" y="137947"/>
                </a:lnTo>
                <a:lnTo>
                  <a:pt x="117957" y="139052"/>
                </a:lnTo>
                <a:lnTo>
                  <a:pt x="116281" y="143103"/>
                </a:lnTo>
                <a:lnTo>
                  <a:pt x="153517" y="132333"/>
                </a:lnTo>
                <a:lnTo>
                  <a:pt x="118148" y="141185"/>
                </a:lnTo>
                <a:lnTo>
                  <a:pt x="118618" y="138633"/>
                </a:lnTo>
                <a:lnTo>
                  <a:pt x="117259" y="134975"/>
                </a:lnTo>
                <a:lnTo>
                  <a:pt x="116154" y="134391"/>
                </a:lnTo>
                <a:lnTo>
                  <a:pt x="155676" y="121348"/>
                </a:lnTo>
                <a:close/>
              </a:path>
              <a:path w="340334" h="355561">
                <a:moveTo>
                  <a:pt x="113880" y="133692"/>
                </a:moveTo>
                <a:lnTo>
                  <a:pt x="111747" y="139179"/>
                </a:lnTo>
                <a:lnTo>
                  <a:pt x="112458" y="143014"/>
                </a:lnTo>
                <a:lnTo>
                  <a:pt x="115747" y="143154"/>
                </a:lnTo>
                <a:lnTo>
                  <a:pt x="116281" y="143103"/>
                </a:lnTo>
                <a:lnTo>
                  <a:pt x="117957" y="139052"/>
                </a:lnTo>
                <a:lnTo>
                  <a:pt x="116001" y="141820"/>
                </a:lnTo>
                <a:lnTo>
                  <a:pt x="113855" y="141960"/>
                </a:lnTo>
                <a:lnTo>
                  <a:pt x="112991" y="138874"/>
                </a:lnTo>
                <a:lnTo>
                  <a:pt x="113880" y="133692"/>
                </a:lnTo>
                <a:close/>
              </a:path>
              <a:path w="340334" h="355561">
                <a:moveTo>
                  <a:pt x="158889" y="184238"/>
                </a:moveTo>
                <a:lnTo>
                  <a:pt x="159296" y="180835"/>
                </a:lnTo>
                <a:lnTo>
                  <a:pt x="159270" y="135750"/>
                </a:lnTo>
                <a:lnTo>
                  <a:pt x="158076" y="132270"/>
                </a:lnTo>
                <a:lnTo>
                  <a:pt x="158889" y="184238"/>
                </a:lnTo>
                <a:close/>
              </a:path>
              <a:path w="340334" h="355561">
                <a:moveTo>
                  <a:pt x="150736" y="188099"/>
                </a:moveTo>
                <a:lnTo>
                  <a:pt x="153822" y="186524"/>
                </a:lnTo>
                <a:lnTo>
                  <a:pt x="155943" y="185800"/>
                </a:lnTo>
                <a:lnTo>
                  <a:pt x="158889" y="184238"/>
                </a:lnTo>
                <a:lnTo>
                  <a:pt x="157937" y="180441"/>
                </a:lnTo>
                <a:lnTo>
                  <a:pt x="157784" y="183286"/>
                </a:lnTo>
                <a:lnTo>
                  <a:pt x="154749" y="184823"/>
                </a:lnTo>
                <a:lnTo>
                  <a:pt x="150736" y="188099"/>
                </a:lnTo>
                <a:close/>
              </a:path>
              <a:path w="340334" h="355561">
                <a:moveTo>
                  <a:pt x="149910" y="186562"/>
                </a:moveTo>
                <a:lnTo>
                  <a:pt x="147116" y="190042"/>
                </a:lnTo>
                <a:lnTo>
                  <a:pt x="150736" y="188099"/>
                </a:lnTo>
                <a:lnTo>
                  <a:pt x="154749" y="184823"/>
                </a:lnTo>
                <a:lnTo>
                  <a:pt x="149910" y="186562"/>
                </a:lnTo>
                <a:close/>
              </a:path>
              <a:path w="340334" h="355561">
                <a:moveTo>
                  <a:pt x="139230" y="195795"/>
                </a:moveTo>
                <a:lnTo>
                  <a:pt x="138163" y="194983"/>
                </a:lnTo>
                <a:lnTo>
                  <a:pt x="134620" y="198348"/>
                </a:lnTo>
                <a:lnTo>
                  <a:pt x="133578" y="199453"/>
                </a:lnTo>
                <a:lnTo>
                  <a:pt x="132918" y="200240"/>
                </a:lnTo>
                <a:lnTo>
                  <a:pt x="133616" y="201460"/>
                </a:lnTo>
                <a:lnTo>
                  <a:pt x="136626" y="198183"/>
                </a:lnTo>
                <a:lnTo>
                  <a:pt x="139230" y="195795"/>
                </a:lnTo>
                <a:close/>
              </a:path>
              <a:path w="340334" h="355561">
                <a:moveTo>
                  <a:pt x="133045" y="196405"/>
                </a:moveTo>
                <a:lnTo>
                  <a:pt x="131749" y="196557"/>
                </a:lnTo>
                <a:lnTo>
                  <a:pt x="133578" y="199453"/>
                </a:lnTo>
                <a:lnTo>
                  <a:pt x="134620" y="198348"/>
                </a:lnTo>
                <a:lnTo>
                  <a:pt x="133045" y="196405"/>
                </a:lnTo>
                <a:close/>
              </a:path>
              <a:path w="340334" h="355561">
                <a:moveTo>
                  <a:pt x="124434" y="207441"/>
                </a:moveTo>
                <a:lnTo>
                  <a:pt x="126276" y="210045"/>
                </a:lnTo>
                <a:lnTo>
                  <a:pt x="127152" y="211277"/>
                </a:lnTo>
                <a:lnTo>
                  <a:pt x="129159" y="207556"/>
                </a:lnTo>
                <a:lnTo>
                  <a:pt x="131394" y="204228"/>
                </a:lnTo>
                <a:lnTo>
                  <a:pt x="133616" y="201460"/>
                </a:lnTo>
                <a:lnTo>
                  <a:pt x="132918" y="200240"/>
                </a:lnTo>
                <a:lnTo>
                  <a:pt x="132257" y="200990"/>
                </a:lnTo>
                <a:lnTo>
                  <a:pt x="129603" y="204495"/>
                </a:lnTo>
                <a:lnTo>
                  <a:pt x="129032" y="205320"/>
                </a:lnTo>
                <a:lnTo>
                  <a:pt x="126796" y="209067"/>
                </a:lnTo>
                <a:lnTo>
                  <a:pt x="124434" y="207441"/>
                </a:lnTo>
                <a:close/>
              </a:path>
              <a:path w="340334" h="355561">
                <a:moveTo>
                  <a:pt x="119838" y="194045"/>
                </a:moveTo>
                <a:lnTo>
                  <a:pt x="126123" y="202120"/>
                </a:lnTo>
                <a:lnTo>
                  <a:pt x="129032" y="205320"/>
                </a:lnTo>
                <a:lnTo>
                  <a:pt x="129603" y="204495"/>
                </a:lnTo>
                <a:lnTo>
                  <a:pt x="126898" y="201498"/>
                </a:lnTo>
                <a:lnTo>
                  <a:pt x="119838" y="194045"/>
                </a:lnTo>
                <a:close/>
              </a:path>
              <a:path w="340334" h="355561">
                <a:moveTo>
                  <a:pt x="112325" y="185044"/>
                </a:moveTo>
                <a:lnTo>
                  <a:pt x="100224" y="176677"/>
                </a:lnTo>
                <a:lnTo>
                  <a:pt x="102146" y="178879"/>
                </a:lnTo>
                <a:lnTo>
                  <a:pt x="110371" y="184691"/>
                </a:lnTo>
                <a:lnTo>
                  <a:pt x="119838" y="194045"/>
                </a:lnTo>
                <a:lnTo>
                  <a:pt x="126885" y="201498"/>
                </a:lnTo>
                <a:lnTo>
                  <a:pt x="112325" y="185044"/>
                </a:lnTo>
                <a:close/>
              </a:path>
              <a:path w="340334" h="355561">
                <a:moveTo>
                  <a:pt x="100224" y="176677"/>
                </a:moveTo>
                <a:lnTo>
                  <a:pt x="92855" y="173737"/>
                </a:lnTo>
                <a:lnTo>
                  <a:pt x="94221" y="175196"/>
                </a:lnTo>
                <a:lnTo>
                  <a:pt x="96088" y="175818"/>
                </a:lnTo>
                <a:lnTo>
                  <a:pt x="98806" y="176936"/>
                </a:lnTo>
                <a:lnTo>
                  <a:pt x="102146" y="178879"/>
                </a:lnTo>
                <a:lnTo>
                  <a:pt x="100224" y="176677"/>
                </a:lnTo>
                <a:close/>
              </a:path>
              <a:path w="340334" h="355561">
                <a:moveTo>
                  <a:pt x="92855" y="173737"/>
                </a:moveTo>
                <a:lnTo>
                  <a:pt x="91287" y="174396"/>
                </a:lnTo>
                <a:lnTo>
                  <a:pt x="101888" y="182559"/>
                </a:lnTo>
                <a:lnTo>
                  <a:pt x="111201" y="191588"/>
                </a:lnTo>
                <a:lnTo>
                  <a:pt x="118148" y="199453"/>
                </a:lnTo>
                <a:lnTo>
                  <a:pt x="121653" y="203695"/>
                </a:lnTo>
                <a:lnTo>
                  <a:pt x="124434" y="207441"/>
                </a:lnTo>
                <a:lnTo>
                  <a:pt x="126796" y="209067"/>
                </a:lnTo>
                <a:lnTo>
                  <a:pt x="121073" y="201494"/>
                </a:lnTo>
                <a:lnTo>
                  <a:pt x="112813" y="191873"/>
                </a:lnTo>
                <a:lnTo>
                  <a:pt x="102466" y="181752"/>
                </a:lnTo>
                <a:lnTo>
                  <a:pt x="94221" y="175196"/>
                </a:lnTo>
                <a:lnTo>
                  <a:pt x="92855" y="173737"/>
                </a:lnTo>
                <a:close/>
              </a:path>
              <a:path w="340334" h="355561">
                <a:moveTo>
                  <a:pt x="128397" y="178866"/>
                </a:moveTo>
                <a:lnTo>
                  <a:pt x="128384" y="181495"/>
                </a:lnTo>
                <a:lnTo>
                  <a:pt x="129400" y="182994"/>
                </a:lnTo>
                <a:lnTo>
                  <a:pt x="129362" y="178485"/>
                </a:lnTo>
                <a:lnTo>
                  <a:pt x="127622" y="175755"/>
                </a:lnTo>
                <a:lnTo>
                  <a:pt x="126771" y="176250"/>
                </a:lnTo>
                <a:lnTo>
                  <a:pt x="128397" y="178866"/>
                </a:lnTo>
                <a:close/>
              </a:path>
              <a:path w="340334" h="355561">
                <a:moveTo>
                  <a:pt x="127609" y="175717"/>
                </a:moveTo>
                <a:lnTo>
                  <a:pt x="116976" y="160625"/>
                </a:lnTo>
                <a:lnTo>
                  <a:pt x="120916" y="166992"/>
                </a:lnTo>
                <a:lnTo>
                  <a:pt x="123609" y="170789"/>
                </a:lnTo>
                <a:lnTo>
                  <a:pt x="126060" y="174980"/>
                </a:lnTo>
                <a:lnTo>
                  <a:pt x="126771" y="176250"/>
                </a:lnTo>
                <a:lnTo>
                  <a:pt x="127609" y="175717"/>
                </a:lnTo>
                <a:close/>
              </a:path>
              <a:path w="340334" h="355561">
                <a:moveTo>
                  <a:pt x="115163" y="169862"/>
                </a:moveTo>
                <a:lnTo>
                  <a:pt x="116565" y="170722"/>
                </a:lnTo>
                <a:lnTo>
                  <a:pt x="117688" y="170709"/>
                </a:lnTo>
                <a:lnTo>
                  <a:pt x="117563" y="168478"/>
                </a:lnTo>
                <a:lnTo>
                  <a:pt x="119253" y="164833"/>
                </a:lnTo>
                <a:lnTo>
                  <a:pt x="120916" y="166992"/>
                </a:lnTo>
                <a:lnTo>
                  <a:pt x="116976" y="160625"/>
                </a:lnTo>
                <a:lnTo>
                  <a:pt x="117500" y="162699"/>
                </a:lnTo>
                <a:lnTo>
                  <a:pt x="117233" y="166230"/>
                </a:lnTo>
                <a:lnTo>
                  <a:pt x="116903" y="169773"/>
                </a:lnTo>
                <a:lnTo>
                  <a:pt x="115163" y="169862"/>
                </a:lnTo>
                <a:close/>
              </a:path>
              <a:path w="340334" h="355561">
                <a:moveTo>
                  <a:pt x="114947" y="159905"/>
                </a:moveTo>
                <a:lnTo>
                  <a:pt x="117500" y="162699"/>
                </a:lnTo>
                <a:lnTo>
                  <a:pt x="116976" y="160625"/>
                </a:lnTo>
                <a:lnTo>
                  <a:pt x="110959" y="155968"/>
                </a:lnTo>
                <a:lnTo>
                  <a:pt x="111721" y="158838"/>
                </a:lnTo>
                <a:lnTo>
                  <a:pt x="112369" y="159130"/>
                </a:lnTo>
                <a:lnTo>
                  <a:pt x="113398" y="161988"/>
                </a:lnTo>
                <a:lnTo>
                  <a:pt x="114058" y="163283"/>
                </a:lnTo>
                <a:lnTo>
                  <a:pt x="114947" y="159905"/>
                </a:lnTo>
                <a:close/>
              </a:path>
              <a:path w="340334" h="355561">
                <a:moveTo>
                  <a:pt x="103657" y="163512"/>
                </a:moveTo>
                <a:lnTo>
                  <a:pt x="103936" y="163245"/>
                </a:lnTo>
                <a:lnTo>
                  <a:pt x="106591" y="162763"/>
                </a:lnTo>
                <a:lnTo>
                  <a:pt x="109905" y="163169"/>
                </a:lnTo>
                <a:lnTo>
                  <a:pt x="112483" y="164477"/>
                </a:lnTo>
                <a:lnTo>
                  <a:pt x="112141" y="161683"/>
                </a:lnTo>
                <a:lnTo>
                  <a:pt x="112369" y="159130"/>
                </a:lnTo>
                <a:lnTo>
                  <a:pt x="111721" y="158838"/>
                </a:lnTo>
                <a:lnTo>
                  <a:pt x="111467" y="161683"/>
                </a:lnTo>
                <a:lnTo>
                  <a:pt x="108013" y="162090"/>
                </a:lnTo>
                <a:lnTo>
                  <a:pt x="105079" y="162090"/>
                </a:lnTo>
                <a:lnTo>
                  <a:pt x="103657" y="163512"/>
                </a:lnTo>
                <a:close/>
              </a:path>
              <a:path w="340334" h="355561">
                <a:moveTo>
                  <a:pt x="108286" y="152391"/>
                </a:moveTo>
                <a:lnTo>
                  <a:pt x="108077" y="155816"/>
                </a:lnTo>
                <a:lnTo>
                  <a:pt x="110959" y="155968"/>
                </a:lnTo>
                <a:lnTo>
                  <a:pt x="116976" y="160625"/>
                </a:lnTo>
                <a:lnTo>
                  <a:pt x="108286" y="152391"/>
                </a:lnTo>
                <a:close/>
              </a:path>
              <a:path w="340334" h="355561">
                <a:moveTo>
                  <a:pt x="127787" y="184746"/>
                </a:moveTo>
                <a:lnTo>
                  <a:pt x="127520" y="185864"/>
                </a:lnTo>
                <a:lnTo>
                  <a:pt x="129400" y="182994"/>
                </a:lnTo>
                <a:lnTo>
                  <a:pt x="128384" y="181495"/>
                </a:lnTo>
                <a:lnTo>
                  <a:pt x="127787" y="184746"/>
                </a:lnTo>
                <a:close/>
              </a:path>
              <a:path w="340334" h="355561">
                <a:moveTo>
                  <a:pt x="127152" y="211277"/>
                </a:moveTo>
                <a:lnTo>
                  <a:pt x="126276" y="210045"/>
                </a:lnTo>
                <a:lnTo>
                  <a:pt x="123266" y="215976"/>
                </a:lnTo>
                <a:lnTo>
                  <a:pt x="121221" y="223126"/>
                </a:lnTo>
                <a:lnTo>
                  <a:pt x="121031" y="231673"/>
                </a:lnTo>
                <a:lnTo>
                  <a:pt x="121031" y="232524"/>
                </a:lnTo>
                <a:lnTo>
                  <a:pt x="121424" y="238912"/>
                </a:lnTo>
                <a:lnTo>
                  <a:pt x="122529" y="223672"/>
                </a:lnTo>
                <a:lnTo>
                  <a:pt x="124383" y="216915"/>
                </a:lnTo>
                <a:lnTo>
                  <a:pt x="127152" y="211277"/>
                </a:lnTo>
                <a:close/>
              </a:path>
              <a:path w="340334" h="355561">
                <a:moveTo>
                  <a:pt x="122072" y="241795"/>
                </a:moveTo>
                <a:lnTo>
                  <a:pt x="119087" y="239280"/>
                </a:lnTo>
                <a:lnTo>
                  <a:pt x="121031" y="242595"/>
                </a:lnTo>
                <a:lnTo>
                  <a:pt x="122694" y="244297"/>
                </a:lnTo>
                <a:lnTo>
                  <a:pt x="122364" y="233959"/>
                </a:lnTo>
                <a:lnTo>
                  <a:pt x="122364" y="231698"/>
                </a:lnTo>
                <a:lnTo>
                  <a:pt x="122529" y="223672"/>
                </a:lnTo>
                <a:lnTo>
                  <a:pt x="121424" y="238912"/>
                </a:lnTo>
                <a:lnTo>
                  <a:pt x="122072" y="241795"/>
                </a:lnTo>
                <a:close/>
              </a:path>
              <a:path w="340334" h="355561">
                <a:moveTo>
                  <a:pt x="111379" y="173875"/>
                </a:moveTo>
                <a:lnTo>
                  <a:pt x="111023" y="170916"/>
                </a:lnTo>
                <a:lnTo>
                  <a:pt x="111607" y="169443"/>
                </a:lnTo>
                <a:lnTo>
                  <a:pt x="115163" y="169862"/>
                </a:lnTo>
                <a:lnTo>
                  <a:pt x="116903" y="169773"/>
                </a:lnTo>
                <a:lnTo>
                  <a:pt x="113093" y="168782"/>
                </a:lnTo>
                <a:lnTo>
                  <a:pt x="110515" y="168782"/>
                </a:lnTo>
                <a:lnTo>
                  <a:pt x="111379" y="173875"/>
                </a:lnTo>
                <a:close/>
              </a:path>
              <a:path w="340334" h="355561">
                <a:moveTo>
                  <a:pt x="119253" y="164833"/>
                </a:moveTo>
                <a:lnTo>
                  <a:pt x="118745" y="168097"/>
                </a:lnTo>
                <a:lnTo>
                  <a:pt x="118452" y="170700"/>
                </a:lnTo>
                <a:lnTo>
                  <a:pt x="116565" y="170722"/>
                </a:lnTo>
                <a:lnTo>
                  <a:pt x="117729" y="171437"/>
                </a:lnTo>
                <a:lnTo>
                  <a:pt x="118770" y="173875"/>
                </a:lnTo>
                <a:lnTo>
                  <a:pt x="119253" y="164833"/>
                </a:lnTo>
                <a:close/>
              </a:path>
              <a:path w="340334" h="355561">
                <a:moveTo>
                  <a:pt x="113880" y="133692"/>
                </a:moveTo>
                <a:lnTo>
                  <a:pt x="112991" y="138874"/>
                </a:lnTo>
                <a:lnTo>
                  <a:pt x="113550" y="135839"/>
                </a:lnTo>
                <a:lnTo>
                  <a:pt x="116205" y="134823"/>
                </a:lnTo>
                <a:lnTo>
                  <a:pt x="113880" y="133692"/>
                </a:lnTo>
                <a:close/>
              </a:path>
              <a:path w="340334" h="355561">
                <a:moveTo>
                  <a:pt x="122593" y="236753"/>
                </a:moveTo>
                <a:lnTo>
                  <a:pt x="122364" y="233959"/>
                </a:lnTo>
                <a:lnTo>
                  <a:pt x="122694" y="244297"/>
                </a:lnTo>
                <a:lnTo>
                  <a:pt x="122869" y="236286"/>
                </a:lnTo>
                <a:lnTo>
                  <a:pt x="122593" y="236753"/>
                </a:lnTo>
                <a:close/>
              </a:path>
              <a:path w="340334" h="355561">
                <a:moveTo>
                  <a:pt x="114668" y="232841"/>
                </a:moveTo>
                <a:lnTo>
                  <a:pt x="116967" y="236804"/>
                </a:lnTo>
                <a:lnTo>
                  <a:pt x="117868" y="239890"/>
                </a:lnTo>
                <a:lnTo>
                  <a:pt x="121031" y="242595"/>
                </a:lnTo>
                <a:lnTo>
                  <a:pt x="119087" y="239280"/>
                </a:lnTo>
                <a:lnTo>
                  <a:pt x="118491" y="237502"/>
                </a:lnTo>
                <a:lnTo>
                  <a:pt x="114668" y="232841"/>
                </a:lnTo>
                <a:close/>
              </a:path>
              <a:path w="340334" h="355561">
                <a:moveTo>
                  <a:pt x="114515" y="226072"/>
                </a:moveTo>
                <a:lnTo>
                  <a:pt x="103873" y="219709"/>
                </a:lnTo>
                <a:lnTo>
                  <a:pt x="108699" y="224142"/>
                </a:lnTo>
                <a:lnTo>
                  <a:pt x="112382" y="228892"/>
                </a:lnTo>
                <a:lnTo>
                  <a:pt x="114668" y="232841"/>
                </a:lnTo>
                <a:lnTo>
                  <a:pt x="118491" y="237502"/>
                </a:lnTo>
                <a:lnTo>
                  <a:pt x="114515" y="226072"/>
                </a:lnTo>
                <a:close/>
              </a:path>
              <a:path w="340334" h="355561">
                <a:moveTo>
                  <a:pt x="103809" y="219684"/>
                </a:moveTo>
                <a:lnTo>
                  <a:pt x="95669" y="214833"/>
                </a:lnTo>
                <a:lnTo>
                  <a:pt x="97929" y="218503"/>
                </a:lnTo>
                <a:lnTo>
                  <a:pt x="101193" y="219684"/>
                </a:lnTo>
                <a:lnTo>
                  <a:pt x="103200" y="220852"/>
                </a:lnTo>
                <a:lnTo>
                  <a:pt x="108699" y="224142"/>
                </a:lnTo>
                <a:lnTo>
                  <a:pt x="103873" y="219709"/>
                </a:lnTo>
                <a:close/>
              </a:path>
              <a:path w="340334" h="355561">
                <a:moveTo>
                  <a:pt x="82905" y="216255"/>
                </a:moveTo>
                <a:lnTo>
                  <a:pt x="90170" y="216153"/>
                </a:lnTo>
                <a:lnTo>
                  <a:pt x="94678" y="217322"/>
                </a:lnTo>
                <a:lnTo>
                  <a:pt x="97929" y="218503"/>
                </a:lnTo>
                <a:lnTo>
                  <a:pt x="95669" y="214833"/>
                </a:lnTo>
                <a:lnTo>
                  <a:pt x="85102" y="214833"/>
                </a:lnTo>
                <a:lnTo>
                  <a:pt x="82905" y="216255"/>
                </a:lnTo>
                <a:close/>
              </a:path>
              <a:path w="340334" h="355561">
                <a:moveTo>
                  <a:pt x="82905" y="216255"/>
                </a:moveTo>
                <a:lnTo>
                  <a:pt x="85102" y="214833"/>
                </a:lnTo>
                <a:lnTo>
                  <a:pt x="81026" y="214833"/>
                </a:lnTo>
                <a:lnTo>
                  <a:pt x="80479" y="216496"/>
                </a:lnTo>
                <a:lnTo>
                  <a:pt x="85525" y="216934"/>
                </a:lnTo>
                <a:lnTo>
                  <a:pt x="82905" y="216255"/>
                </a:lnTo>
                <a:close/>
              </a:path>
              <a:path w="340334" h="355561">
                <a:moveTo>
                  <a:pt x="117436" y="17094"/>
                </a:moveTo>
                <a:lnTo>
                  <a:pt x="116509" y="17424"/>
                </a:lnTo>
                <a:lnTo>
                  <a:pt x="119075" y="18910"/>
                </a:lnTo>
                <a:lnTo>
                  <a:pt x="119164" y="18148"/>
                </a:lnTo>
                <a:lnTo>
                  <a:pt x="117436" y="17094"/>
                </a:lnTo>
                <a:close/>
              </a:path>
              <a:path w="340334" h="355561">
                <a:moveTo>
                  <a:pt x="116205" y="177596"/>
                </a:moveTo>
                <a:lnTo>
                  <a:pt x="116687" y="181292"/>
                </a:lnTo>
                <a:lnTo>
                  <a:pt x="117665" y="179768"/>
                </a:lnTo>
                <a:lnTo>
                  <a:pt x="121831" y="180212"/>
                </a:lnTo>
                <a:lnTo>
                  <a:pt x="123366" y="178648"/>
                </a:lnTo>
                <a:lnTo>
                  <a:pt x="123063" y="178003"/>
                </a:lnTo>
                <a:lnTo>
                  <a:pt x="120002" y="178079"/>
                </a:lnTo>
                <a:lnTo>
                  <a:pt x="116814" y="179095"/>
                </a:lnTo>
                <a:lnTo>
                  <a:pt x="116205" y="177596"/>
                </a:lnTo>
                <a:close/>
              </a:path>
              <a:path w="340334" h="355561">
                <a:moveTo>
                  <a:pt x="119253" y="164833"/>
                </a:moveTo>
                <a:lnTo>
                  <a:pt x="118770" y="173875"/>
                </a:lnTo>
                <a:lnTo>
                  <a:pt x="119100" y="170776"/>
                </a:lnTo>
                <a:lnTo>
                  <a:pt x="120916" y="166992"/>
                </a:lnTo>
                <a:lnTo>
                  <a:pt x="119253" y="164833"/>
                </a:lnTo>
                <a:close/>
              </a:path>
              <a:path w="340334" h="355561">
                <a:moveTo>
                  <a:pt x="116565" y="170722"/>
                </a:moveTo>
                <a:lnTo>
                  <a:pt x="114122" y="170751"/>
                </a:lnTo>
                <a:lnTo>
                  <a:pt x="116166" y="171856"/>
                </a:lnTo>
                <a:lnTo>
                  <a:pt x="118770" y="173875"/>
                </a:lnTo>
                <a:lnTo>
                  <a:pt x="117729" y="171437"/>
                </a:lnTo>
                <a:lnTo>
                  <a:pt x="116565" y="170722"/>
                </a:lnTo>
                <a:close/>
              </a:path>
              <a:path w="340334" h="355561">
                <a:moveTo>
                  <a:pt x="110515" y="168782"/>
                </a:moveTo>
                <a:lnTo>
                  <a:pt x="107073" y="166547"/>
                </a:lnTo>
                <a:lnTo>
                  <a:pt x="108343" y="169303"/>
                </a:lnTo>
                <a:lnTo>
                  <a:pt x="111379" y="173875"/>
                </a:lnTo>
                <a:lnTo>
                  <a:pt x="110515" y="168782"/>
                </a:lnTo>
                <a:close/>
              </a:path>
              <a:path w="340334" h="355561">
                <a:moveTo>
                  <a:pt x="115726" y="258113"/>
                </a:moveTo>
                <a:lnTo>
                  <a:pt x="115849" y="258597"/>
                </a:lnTo>
                <a:lnTo>
                  <a:pt x="125082" y="263690"/>
                </a:lnTo>
                <a:lnTo>
                  <a:pt x="128498" y="266471"/>
                </a:lnTo>
                <a:lnTo>
                  <a:pt x="128930" y="265976"/>
                </a:lnTo>
                <a:lnTo>
                  <a:pt x="125463" y="263156"/>
                </a:lnTo>
                <a:lnTo>
                  <a:pt x="118478" y="259702"/>
                </a:lnTo>
                <a:lnTo>
                  <a:pt x="115726" y="258113"/>
                </a:lnTo>
                <a:close/>
              </a:path>
              <a:path w="340334" h="355561">
                <a:moveTo>
                  <a:pt x="124510" y="177482"/>
                </a:moveTo>
                <a:lnTo>
                  <a:pt x="123366" y="178648"/>
                </a:lnTo>
                <a:lnTo>
                  <a:pt x="123558" y="179057"/>
                </a:lnTo>
                <a:lnTo>
                  <a:pt x="124531" y="177471"/>
                </a:lnTo>
                <a:close/>
              </a:path>
              <a:path w="340334" h="355561">
                <a:moveTo>
                  <a:pt x="123609" y="170789"/>
                </a:moveTo>
                <a:lnTo>
                  <a:pt x="122948" y="174447"/>
                </a:lnTo>
                <a:lnTo>
                  <a:pt x="123063" y="178003"/>
                </a:lnTo>
                <a:lnTo>
                  <a:pt x="123520" y="174878"/>
                </a:lnTo>
                <a:lnTo>
                  <a:pt x="126060" y="174980"/>
                </a:lnTo>
                <a:lnTo>
                  <a:pt x="123609" y="170789"/>
                </a:lnTo>
                <a:close/>
              </a:path>
              <a:path w="340334" h="355561">
                <a:moveTo>
                  <a:pt x="117805" y="176910"/>
                </a:moveTo>
                <a:lnTo>
                  <a:pt x="114896" y="177037"/>
                </a:lnTo>
                <a:lnTo>
                  <a:pt x="116205" y="177596"/>
                </a:lnTo>
                <a:lnTo>
                  <a:pt x="120002" y="178079"/>
                </a:lnTo>
                <a:lnTo>
                  <a:pt x="122415" y="178003"/>
                </a:lnTo>
                <a:lnTo>
                  <a:pt x="117805" y="176910"/>
                </a:lnTo>
                <a:close/>
              </a:path>
              <a:path w="340334" h="355561">
                <a:moveTo>
                  <a:pt x="96037" y="155955"/>
                </a:moveTo>
                <a:lnTo>
                  <a:pt x="92468" y="153644"/>
                </a:lnTo>
                <a:lnTo>
                  <a:pt x="95554" y="156438"/>
                </a:lnTo>
                <a:lnTo>
                  <a:pt x="97078" y="158622"/>
                </a:lnTo>
                <a:lnTo>
                  <a:pt x="98806" y="156654"/>
                </a:lnTo>
                <a:lnTo>
                  <a:pt x="96037" y="155955"/>
                </a:lnTo>
                <a:close/>
              </a:path>
              <a:path w="340334" h="355561">
                <a:moveTo>
                  <a:pt x="101536" y="20548"/>
                </a:moveTo>
                <a:lnTo>
                  <a:pt x="98869" y="22618"/>
                </a:lnTo>
                <a:lnTo>
                  <a:pt x="102044" y="22415"/>
                </a:lnTo>
                <a:lnTo>
                  <a:pt x="104927" y="23075"/>
                </a:lnTo>
                <a:lnTo>
                  <a:pt x="107594" y="24777"/>
                </a:lnTo>
                <a:lnTo>
                  <a:pt x="107619" y="22834"/>
                </a:lnTo>
                <a:lnTo>
                  <a:pt x="104444" y="22199"/>
                </a:lnTo>
                <a:lnTo>
                  <a:pt x="101625" y="21805"/>
                </a:lnTo>
                <a:lnTo>
                  <a:pt x="101536" y="20548"/>
                </a:lnTo>
                <a:close/>
              </a:path>
              <a:path w="340334" h="355561">
                <a:moveTo>
                  <a:pt x="107302" y="17945"/>
                </a:moveTo>
                <a:lnTo>
                  <a:pt x="104736" y="19875"/>
                </a:lnTo>
                <a:lnTo>
                  <a:pt x="106921" y="19151"/>
                </a:lnTo>
                <a:lnTo>
                  <a:pt x="108978" y="16281"/>
                </a:lnTo>
                <a:lnTo>
                  <a:pt x="108572" y="15341"/>
                </a:lnTo>
                <a:lnTo>
                  <a:pt x="107302" y="17945"/>
                </a:lnTo>
                <a:close/>
              </a:path>
              <a:path w="340334" h="355561">
                <a:moveTo>
                  <a:pt x="106705" y="159118"/>
                </a:moveTo>
                <a:lnTo>
                  <a:pt x="107416" y="157073"/>
                </a:lnTo>
                <a:lnTo>
                  <a:pt x="107175" y="157378"/>
                </a:lnTo>
                <a:lnTo>
                  <a:pt x="106565" y="158089"/>
                </a:lnTo>
                <a:lnTo>
                  <a:pt x="105414" y="157718"/>
                </a:lnTo>
                <a:lnTo>
                  <a:pt x="103949" y="158191"/>
                </a:lnTo>
                <a:lnTo>
                  <a:pt x="103949" y="158864"/>
                </a:lnTo>
                <a:lnTo>
                  <a:pt x="106705" y="159118"/>
                </a:lnTo>
                <a:close/>
              </a:path>
              <a:path w="340334" h="355561">
                <a:moveTo>
                  <a:pt x="100657" y="17665"/>
                </a:moveTo>
                <a:lnTo>
                  <a:pt x="103073" y="15011"/>
                </a:lnTo>
                <a:lnTo>
                  <a:pt x="103187" y="18745"/>
                </a:lnTo>
                <a:lnTo>
                  <a:pt x="103479" y="17462"/>
                </a:lnTo>
                <a:lnTo>
                  <a:pt x="106083" y="15278"/>
                </a:lnTo>
                <a:lnTo>
                  <a:pt x="103847" y="15671"/>
                </a:lnTo>
                <a:lnTo>
                  <a:pt x="103098" y="13830"/>
                </a:lnTo>
                <a:lnTo>
                  <a:pt x="100657" y="17665"/>
                </a:lnTo>
                <a:close/>
              </a:path>
              <a:path w="340334" h="355561">
                <a:moveTo>
                  <a:pt x="100761" y="152323"/>
                </a:moveTo>
                <a:lnTo>
                  <a:pt x="90741" y="146888"/>
                </a:lnTo>
                <a:lnTo>
                  <a:pt x="99314" y="152323"/>
                </a:lnTo>
                <a:lnTo>
                  <a:pt x="103403" y="156108"/>
                </a:lnTo>
                <a:lnTo>
                  <a:pt x="104546" y="156349"/>
                </a:lnTo>
                <a:lnTo>
                  <a:pt x="100761" y="152323"/>
                </a:lnTo>
                <a:close/>
              </a:path>
              <a:path w="340334" h="355561">
                <a:moveTo>
                  <a:pt x="105448" y="152666"/>
                </a:moveTo>
                <a:lnTo>
                  <a:pt x="105321" y="154419"/>
                </a:lnTo>
                <a:lnTo>
                  <a:pt x="98793" y="148831"/>
                </a:lnTo>
                <a:lnTo>
                  <a:pt x="90868" y="145135"/>
                </a:lnTo>
                <a:lnTo>
                  <a:pt x="98920" y="149618"/>
                </a:lnTo>
                <a:lnTo>
                  <a:pt x="105448" y="155422"/>
                </a:lnTo>
                <a:lnTo>
                  <a:pt x="105448" y="152666"/>
                </a:lnTo>
                <a:close/>
              </a:path>
              <a:path w="340334" h="355561">
                <a:moveTo>
                  <a:pt x="100291" y="148462"/>
                </a:moveTo>
                <a:lnTo>
                  <a:pt x="93764" y="145110"/>
                </a:lnTo>
                <a:lnTo>
                  <a:pt x="100215" y="149161"/>
                </a:lnTo>
                <a:lnTo>
                  <a:pt x="105333" y="153415"/>
                </a:lnTo>
                <a:lnTo>
                  <a:pt x="105448" y="152666"/>
                </a:lnTo>
                <a:lnTo>
                  <a:pt x="100291" y="148462"/>
                </a:lnTo>
                <a:close/>
              </a:path>
              <a:path w="340334" h="355561">
                <a:moveTo>
                  <a:pt x="102730" y="17805"/>
                </a:moveTo>
                <a:lnTo>
                  <a:pt x="101536" y="20548"/>
                </a:lnTo>
                <a:lnTo>
                  <a:pt x="101625" y="21805"/>
                </a:lnTo>
                <a:lnTo>
                  <a:pt x="103187" y="18745"/>
                </a:lnTo>
                <a:lnTo>
                  <a:pt x="103073" y="15011"/>
                </a:lnTo>
                <a:lnTo>
                  <a:pt x="102730" y="17805"/>
                </a:lnTo>
                <a:close/>
              </a:path>
              <a:path w="340334" h="355561">
                <a:moveTo>
                  <a:pt x="191084" y="289826"/>
                </a:moveTo>
                <a:lnTo>
                  <a:pt x="190550" y="289445"/>
                </a:lnTo>
                <a:lnTo>
                  <a:pt x="188302" y="292404"/>
                </a:lnTo>
                <a:lnTo>
                  <a:pt x="188163" y="297713"/>
                </a:lnTo>
                <a:lnTo>
                  <a:pt x="188417" y="300177"/>
                </a:lnTo>
                <a:lnTo>
                  <a:pt x="188239" y="295605"/>
                </a:lnTo>
                <a:lnTo>
                  <a:pt x="188849" y="292836"/>
                </a:lnTo>
                <a:lnTo>
                  <a:pt x="191084" y="289826"/>
                </a:lnTo>
                <a:close/>
              </a:path>
              <a:path w="340334" h="355561">
                <a:moveTo>
                  <a:pt x="186664" y="291134"/>
                </a:moveTo>
                <a:lnTo>
                  <a:pt x="185750" y="294678"/>
                </a:lnTo>
                <a:lnTo>
                  <a:pt x="186397" y="296227"/>
                </a:lnTo>
                <a:lnTo>
                  <a:pt x="188163" y="297713"/>
                </a:lnTo>
                <a:lnTo>
                  <a:pt x="188302" y="292404"/>
                </a:lnTo>
                <a:lnTo>
                  <a:pt x="187617" y="295351"/>
                </a:lnTo>
                <a:lnTo>
                  <a:pt x="186372" y="294906"/>
                </a:lnTo>
                <a:lnTo>
                  <a:pt x="186664" y="291134"/>
                </a:lnTo>
                <a:close/>
              </a:path>
              <a:path w="340334" h="355561">
                <a:moveTo>
                  <a:pt x="188514" y="254382"/>
                </a:moveTo>
                <a:lnTo>
                  <a:pt x="185767" y="254184"/>
                </a:lnTo>
                <a:lnTo>
                  <a:pt x="188150" y="255523"/>
                </a:lnTo>
                <a:lnTo>
                  <a:pt x="188391" y="255104"/>
                </a:lnTo>
                <a:lnTo>
                  <a:pt x="188514" y="254382"/>
                </a:lnTo>
                <a:close/>
              </a:path>
              <a:path w="340334" h="355561">
                <a:moveTo>
                  <a:pt x="251688" y="23507"/>
                </a:moveTo>
                <a:lnTo>
                  <a:pt x="251460" y="23545"/>
                </a:lnTo>
                <a:lnTo>
                  <a:pt x="251744" y="23512"/>
                </a:lnTo>
                <a:close/>
              </a:path>
              <a:path w="340334" h="355561">
                <a:moveTo>
                  <a:pt x="260638" y="29537"/>
                </a:moveTo>
                <a:lnTo>
                  <a:pt x="262382" y="26390"/>
                </a:lnTo>
                <a:lnTo>
                  <a:pt x="262115" y="25831"/>
                </a:lnTo>
                <a:lnTo>
                  <a:pt x="257352" y="26390"/>
                </a:lnTo>
                <a:lnTo>
                  <a:pt x="256501" y="23545"/>
                </a:lnTo>
                <a:lnTo>
                  <a:pt x="256235" y="22986"/>
                </a:lnTo>
                <a:lnTo>
                  <a:pt x="256667" y="26631"/>
                </a:lnTo>
                <a:lnTo>
                  <a:pt x="261188" y="26568"/>
                </a:lnTo>
                <a:lnTo>
                  <a:pt x="260638" y="29537"/>
                </a:lnTo>
                <a:close/>
              </a:path>
              <a:path w="340334" h="355561">
                <a:moveTo>
                  <a:pt x="256667" y="26631"/>
                </a:moveTo>
                <a:lnTo>
                  <a:pt x="256235" y="22986"/>
                </a:lnTo>
                <a:lnTo>
                  <a:pt x="254330" y="23736"/>
                </a:lnTo>
                <a:lnTo>
                  <a:pt x="251485" y="25806"/>
                </a:lnTo>
                <a:lnTo>
                  <a:pt x="249656" y="28714"/>
                </a:lnTo>
                <a:lnTo>
                  <a:pt x="250520" y="31800"/>
                </a:lnTo>
                <a:lnTo>
                  <a:pt x="250418" y="28816"/>
                </a:lnTo>
                <a:lnTo>
                  <a:pt x="252310" y="26225"/>
                </a:lnTo>
                <a:lnTo>
                  <a:pt x="254927" y="25298"/>
                </a:lnTo>
                <a:lnTo>
                  <a:pt x="256667" y="26631"/>
                </a:lnTo>
                <a:close/>
              </a:path>
              <a:path w="340334" h="355561">
                <a:moveTo>
                  <a:pt x="261188" y="26568"/>
                </a:moveTo>
                <a:lnTo>
                  <a:pt x="258521" y="28181"/>
                </a:lnTo>
                <a:lnTo>
                  <a:pt x="268623" y="36269"/>
                </a:lnTo>
                <a:lnTo>
                  <a:pt x="278542" y="44226"/>
                </a:lnTo>
                <a:lnTo>
                  <a:pt x="287629" y="52704"/>
                </a:lnTo>
                <a:lnTo>
                  <a:pt x="289356" y="54482"/>
                </a:lnTo>
                <a:lnTo>
                  <a:pt x="289674" y="54444"/>
                </a:lnTo>
                <a:lnTo>
                  <a:pt x="290029" y="53784"/>
                </a:lnTo>
                <a:lnTo>
                  <a:pt x="280852" y="44977"/>
                </a:lnTo>
                <a:lnTo>
                  <a:pt x="271046" y="36881"/>
                </a:lnTo>
                <a:lnTo>
                  <a:pt x="260638" y="29537"/>
                </a:lnTo>
                <a:lnTo>
                  <a:pt x="261188" y="26568"/>
                </a:lnTo>
                <a:close/>
              </a:path>
              <a:path w="340334" h="355561">
                <a:moveTo>
                  <a:pt x="294538" y="287489"/>
                </a:moveTo>
                <a:lnTo>
                  <a:pt x="294690" y="286219"/>
                </a:lnTo>
                <a:lnTo>
                  <a:pt x="294525" y="284264"/>
                </a:lnTo>
                <a:lnTo>
                  <a:pt x="293941" y="286892"/>
                </a:lnTo>
                <a:lnTo>
                  <a:pt x="291452" y="287908"/>
                </a:lnTo>
                <a:lnTo>
                  <a:pt x="297421" y="289318"/>
                </a:lnTo>
                <a:lnTo>
                  <a:pt x="300736" y="288582"/>
                </a:lnTo>
                <a:lnTo>
                  <a:pt x="294538" y="287489"/>
                </a:lnTo>
                <a:close/>
              </a:path>
              <a:path w="340334" h="355561">
                <a:moveTo>
                  <a:pt x="267563" y="310934"/>
                </a:moveTo>
                <a:lnTo>
                  <a:pt x="270002" y="307898"/>
                </a:lnTo>
                <a:lnTo>
                  <a:pt x="277127" y="301234"/>
                </a:lnTo>
                <a:lnTo>
                  <a:pt x="288682" y="294569"/>
                </a:lnTo>
                <a:lnTo>
                  <a:pt x="304444" y="291528"/>
                </a:lnTo>
                <a:lnTo>
                  <a:pt x="304673" y="290245"/>
                </a:lnTo>
                <a:lnTo>
                  <a:pt x="300888" y="290360"/>
                </a:lnTo>
                <a:lnTo>
                  <a:pt x="282746" y="295926"/>
                </a:lnTo>
                <a:lnTo>
                  <a:pt x="271160" y="304729"/>
                </a:lnTo>
                <a:lnTo>
                  <a:pt x="267563" y="310934"/>
                </a:lnTo>
                <a:close/>
              </a:path>
              <a:path w="340334" h="355561">
                <a:moveTo>
                  <a:pt x="300736" y="288582"/>
                </a:moveTo>
                <a:lnTo>
                  <a:pt x="297421" y="289318"/>
                </a:lnTo>
                <a:lnTo>
                  <a:pt x="300888" y="290360"/>
                </a:lnTo>
                <a:lnTo>
                  <a:pt x="304673" y="290245"/>
                </a:lnTo>
                <a:lnTo>
                  <a:pt x="300736" y="288582"/>
                </a:lnTo>
                <a:close/>
              </a:path>
              <a:path w="340334" h="355561">
                <a:moveTo>
                  <a:pt x="293941" y="286892"/>
                </a:moveTo>
                <a:lnTo>
                  <a:pt x="292989" y="284314"/>
                </a:lnTo>
                <a:lnTo>
                  <a:pt x="292811" y="281089"/>
                </a:lnTo>
                <a:lnTo>
                  <a:pt x="291211" y="279996"/>
                </a:lnTo>
                <a:lnTo>
                  <a:pt x="288175" y="280631"/>
                </a:lnTo>
                <a:lnTo>
                  <a:pt x="285635" y="280377"/>
                </a:lnTo>
                <a:lnTo>
                  <a:pt x="284911" y="283311"/>
                </a:lnTo>
                <a:lnTo>
                  <a:pt x="287540" y="281292"/>
                </a:lnTo>
                <a:lnTo>
                  <a:pt x="290106" y="281038"/>
                </a:lnTo>
                <a:lnTo>
                  <a:pt x="292201" y="283933"/>
                </a:lnTo>
                <a:lnTo>
                  <a:pt x="292341" y="284543"/>
                </a:lnTo>
                <a:lnTo>
                  <a:pt x="293941" y="286892"/>
                </a:lnTo>
                <a:close/>
              </a:path>
              <a:path w="340334" h="355561">
                <a:moveTo>
                  <a:pt x="291452" y="287908"/>
                </a:moveTo>
                <a:lnTo>
                  <a:pt x="293941" y="286892"/>
                </a:lnTo>
                <a:lnTo>
                  <a:pt x="292341" y="284543"/>
                </a:lnTo>
                <a:lnTo>
                  <a:pt x="288810" y="286765"/>
                </a:lnTo>
                <a:lnTo>
                  <a:pt x="284632" y="285813"/>
                </a:lnTo>
                <a:lnTo>
                  <a:pt x="284213" y="287908"/>
                </a:lnTo>
                <a:lnTo>
                  <a:pt x="291452" y="287908"/>
                </a:lnTo>
                <a:close/>
              </a:path>
              <a:path w="340334" h="355561">
                <a:moveTo>
                  <a:pt x="288810" y="286765"/>
                </a:moveTo>
                <a:lnTo>
                  <a:pt x="290207" y="283438"/>
                </a:lnTo>
                <a:lnTo>
                  <a:pt x="287642" y="285000"/>
                </a:lnTo>
                <a:lnTo>
                  <a:pt x="284632" y="285813"/>
                </a:lnTo>
                <a:lnTo>
                  <a:pt x="288810" y="286765"/>
                </a:lnTo>
                <a:close/>
              </a:path>
              <a:path w="340334" h="355561">
                <a:moveTo>
                  <a:pt x="239039" y="307733"/>
                </a:moveTo>
                <a:lnTo>
                  <a:pt x="239166" y="307708"/>
                </a:lnTo>
                <a:lnTo>
                  <a:pt x="244462" y="306603"/>
                </a:lnTo>
                <a:lnTo>
                  <a:pt x="249872" y="300812"/>
                </a:lnTo>
                <a:lnTo>
                  <a:pt x="256816" y="294097"/>
                </a:lnTo>
                <a:lnTo>
                  <a:pt x="249008" y="299834"/>
                </a:lnTo>
                <a:lnTo>
                  <a:pt x="245706" y="302793"/>
                </a:lnTo>
                <a:lnTo>
                  <a:pt x="241236" y="305930"/>
                </a:lnTo>
                <a:lnTo>
                  <a:pt x="239039" y="307733"/>
                </a:lnTo>
                <a:close/>
              </a:path>
              <a:path w="340334" h="355561">
                <a:moveTo>
                  <a:pt x="237883" y="306400"/>
                </a:moveTo>
                <a:lnTo>
                  <a:pt x="227076" y="306514"/>
                </a:lnTo>
                <a:lnTo>
                  <a:pt x="228701" y="308635"/>
                </a:lnTo>
                <a:lnTo>
                  <a:pt x="232410" y="308178"/>
                </a:lnTo>
                <a:lnTo>
                  <a:pt x="236105" y="307720"/>
                </a:lnTo>
                <a:lnTo>
                  <a:pt x="239039" y="307733"/>
                </a:lnTo>
                <a:lnTo>
                  <a:pt x="241236" y="305930"/>
                </a:lnTo>
                <a:lnTo>
                  <a:pt x="237883" y="306400"/>
                </a:lnTo>
                <a:close/>
              </a:path>
              <a:path w="340334" h="355561">
                <a:moveTo>
                  <a:pt x="217208" y="309422"/>
                </a:moveTo>
                <a:lnTo>
                  <a:pt x="217944" y="310743"/>
                </a:lnTo>
                <a:lnTo>
                  <a:pt x="220802" y="311454"/>
                </a:lnTo>
                <a:lnTo>
                  <a:pt x="221297" y="311353"/>
                </a:lnTo>
                <a:lnTo>
                  <a:pt x="224231" y="309575"/>
                </a:lnTo>
                <a:lnTo>
                  <a:pt x="228701" y="308635"/>
                </a:lnTo>
                <a:lnTo>
                  <a:pt x="227076" y="306514"/>
                </a:lnTo>
                <a:lnTo>
                  <a:pt x="220853" y="310083"/>
                </a:lnTo>
                <a:lnTo>
                  <a:pt x="220002" y="309918"/>
                </a:lnTo>
                <a:lnTo>
                  <a:pt x="217208" y="309422"/>
                </a:lnTo>
                <a:close/>
              </a:path>
              <a:path w="340334" h="355561">
                <a:moveTo>
                  <a:pt x="212966" y="309422"/>
                </a:moveTo>
                <a:lnTo>
                  <a:pt x="210019" y="309422"/>
                </a:lnTo>
                <a:lnTo>
                  <a:pt x="210626" y="310794"/>
                </a:lnTo>
                <a:lnTo>
                  <a:pt x="217944" y="310743"/>
                </a:lnTo>
                <a:lnTo>
                  <a:pt x="217208" y="309422"/>
                </a:lnTo>
                <a:lnTo>
                  <a:pt x="212966" y="309422"/>
                </a:lnTo>
                <a:close/>
              </a:path>
              <a:path w="340334" h="355561">
                <a:moveTo>
                  <a:pt x="210019" y="309422"/>
                </a:moveTo>
                <a:lnTo>
                  <a:pt x="206362" y="309664"/>
                </a:lnTo>
                <a:lnTo>
                  <a:pt x="202184" y="310426"/>
                </a:lnTo>
                <a:lnTo>
                  <a:pt x="200545" y="310045"/>
                </a:lnTo>
                <a:lnTo>
                  <a:pt x="198031" y="309486"/>
                </a:lnTo>
                <a:lnTo>
                  <a:pt x="199277" y="312377"/>
                </a:lnTo>
                <a:lnTo>
                  <a:pt x="210626" y="310794"/>
                </a:lnTo>
                <a:lnTo>
                  <a:pt x="210019" y="309422"/>
                </a:lnTo>
                <a:close/>
              </a:path>
              <a:path w="340334" h="355561">
                <a:moveTo>
                  <a:pt x="193535" y="299948"/>
                </a:moveTo>
                <a:lnTo>
                  <a:pt x="196634" y="302920"/>
                </a:lnTo>
                <a:lnTo>
                  <a:pt x="199859" y="307111"/>
                </a:lnTo>
                <a:lnTo>
                  <a:pt x="200545" y="310045"/>
                </a:lnTo>
                <a:lnTo>
                  <a:pt x="202184" y="310426"/>
                </a:lnTo>
                <a:lnTo>
                  <a:pt x="201790" y="309257"/>
                </a:lnTo>
                <a:lnTo>
                  <a:pt x="199542" y="303669"/>
                </a:lnTo>
                <a:lnTo>
                  <a:pt x="193535" y="299948"/>
                </a:lnTo>
                <a:close/>
              </a:path>
              <a:path w="340334" h="355561">
                <a:moveTo>
                  <a:pt x="199277" y="312377"/>
                </a:moveTo>
                <a:lnTo>
                  <a:pt x="198031" y="309486"/>
                </a:lnTo>
                <a:lnTo>
                  <a:pt x="197167" y="309194"/>
                </a:lnTo>
                <a:lnTo>
                  <a:pt x="195554" y="310311"/>
                </a:lnTo>
                <a:lnTo>
                  <a:pt x="195186" y="311505"/>
                </a:lnTo>
                <a:lnTo>
                  <a:pt x="194843" y="312191"/>
                </a:lnTo>
                <a:lnTo>
                  <a:pt x="191604" y="313220"/>
                </a:lnTo>
                <a:lnTo>
                  <a:pt x="189280" y="314109"/>
                </a:lnTo>
                <a:lnTo>
                  <a:pt x="186664" y="314883"/>
                </a:lnTo>
                <a:lnTo>
                  <a:pt x="185064" y="317372"/>
                </a:lnTo>
                <a:lnTo>
                  <a:pt x="199277" y="312377"/>
                </a:lnTo>
                <a:close/>
              </a:path>
              <a:path w="340334" h="355561">
                <a:moveTo>
                  <a:pt x="182531" y="311249"/>
                </a:moveTo>
                <a:lnTo>
                  <a:pt x="182968" y="314286"/>
                </a:lnTo>
                <a:lnTo>
                  <a:pt x="183032" y="318185"/>
                </a:lnTo>
                <a:lnTo>
                  <a:pt x="185064" y="317372"/>
                </a:lnTo>
                <a:lnTo>
                  <a:pt x="186664" y="314883"/>
                </a:lnTo>
                <a:lnTo>
                  <a:pt x="184124" y="314286"/>
                </a:lnTo>
                <a:lnTo>
                  <a:pt x="183464" y="311696"/>
                </a:lnTo>
                <a:lnTo>
                  <a:pt x="182531" y="311249"/>
                </a:lnTo>
                <a:close/>
              </a:path>
              <a:path w="340334" h="355561">
                <a:moveTo>
                  <a:pt x="271160" y="304729"/>
                </a:moveTo>
                <a:lnTo>
                  <a:pt x="266484" y="310172"/>
                </a:lnTo>
                <a:lnTo>
                  <a:pt x="263486" y="314388"/>
                </a:lnTo>
                <a:lnTo>
                  <a:pt x="259994" y="316623"/>
                </a:lnTo>
                <a:lnTo>
                  <a:pt x="257263" y="317817"/>
                </a:lnTo>
                <a:lnTo>
                  <a:pt x="261213" y="319874"/>
                </a:lnTo>
                <a:lnTo>
                  <a:pt x="267563" y="310934"/>
                </a:lnTo>
                <a:lnTo>
                  <a:pt x="271160" y="304729"/>
                </a:lnTo>
                <a:close/>
              </a:path>
              <a:path w="340334" h="355561">
                <a:moveTo>
                  <a:pt x="253898" y="318884"/>
                </a:moveTo>
                <a:lnTo>
                  <a:pt x="252628" y="319087"/>
                </a:lnTo>
                <a:lnTo>
                  <a:pt x="252666" y="320408"/>
                </a:lnTo>
                <a:lnTo>
                  <a:pt x="252806" y="320408"/>
                </a:lnTo>
                <a:lnTo>
                  <a:pt x="261213" y="319874"/>
                </a:lnTo>
                <a:lnTo>
                  <a:pt x="257263" y="317817"/>
                </a:lnTo>
                <a:lnTo>
                  <a:pt x="253898" y="318884"/>
                </a:lnTo>
                <a:close/>
              </a:path>
              <a:path w="340334" h="355561">
                <a:moveTo>
                  <a:pt x="242366" y="322948"/>
                </a:moveTo>
                <a:lnTo>
                  <a:pt x="243293" y="323888"/>
                </a:lnTo>
                <a:lnTo>
                  <a:pt x="247472" y="321297"/>
                </a:lnTo>
                <a:lnTo>
                  <a:pt x="249834" y="320408"/>
                </a:lnTo>
                <a:lnTo>
                  <a:pt x="252666" y="320408"/>
                </a:lnTo>
                <a:lnTo>
                  <a:pt x="252628" y="319087"/>
                </a:lnTo>
                <a:lnTo>
                  <a:pt x="246430" y="319087"/>
                </a:lnTo>
                <a:lnTo>
                  <a:pt x="242366" y="322948"/>
                </a:lnTo>
                <a:close/>
              </a:path>
              <a:path w="340334" h="355561">
                <a:moveTo>
                  <a:pt x="234937" y="328142"/>
                </a:moveTo>
                <a:lnTo>
                  <a:pt x="235064" y="329476"/>
                </a:lnTo>
                <a:lnTo>
                  <a:pt x="240715" y="328841"/>
                </a:lnTo>
                <a:lnTo>
                  <a:pt x="243293" y="323888"/>
                </a:lnTo>
                <a:lnTo>
                  <a:pt x="242366" y="322948"/>
                </a:lnTo>
                <a:lnTo>
                  <a:pt x="242150" y="323189"/>
                </a:lnTo>
                <a:lnTo>
                  <a:pt x="240055" y="327469"/>
                </a:lnTo>
                <a:lnTo>
                  <a:pt x="234937" y="328142"/>
                </a:lnTo>
                <a:close/>
              </a:path>
              <a:path w="340334" h="355561">
                <a:moveTo>
                  <a:pt x="232156" y="328142"/>
                </a:moveTo>
                <a:lnTo>
                  <a:pt x="229463" y="327964"/>
                </a:lnTo>
                <a:lnTo>
                  <a:pt x="230314" y="329374"/>
                </a:lnTo>
                <a:lnTo>
                  <a:pt x="235064" y="329476"/>
                </a:lnTo>
                <a:lnTo>
                  <a:pt x="234937" y="328142"/>
                </a:lnTo>
                <a:lnTo>
                  <a:pt x="232156" y="328142"/>
                </a:lnTo>
                <a:close/>
              </a:path>
              <a:path w="340334" h="355561">
                <a:moveTo>
                  <a:pt x="227685" y="327939"/>
                </a:moveTo>
                <a:lnTo>
                  <a:pt x="220700" y="327939"/>
                </a:lnTo>
                <a:lnTo>
                  <a:pt x="221678" y="329831"/>
                </a:lnTo>
                <a:lnTo>
                  <a:pt x="224345" y="329260"/>
                </a:lnTo>
                <a:lnTo>
                  <a:pt x="230314" y="329374"/>
                </a:lnTo>
                <a:lnTo>
                  <a:pt x="229463" y="327964"/>
                </a:lnTo>
                <a:lnTo>
                  <a:pt x="227685" y="327939"/>
                </a:lnTo>
                <a:close/>
              </a:path>
              <a:path w="340334" h="355561">
                <a:moveTo>
                  <a:pt x="220700" y="327939"/>
                </a:moveTo>
                <a:lnTo>
                  <a:pt x="216484" y="330352"/>
                </a:lnTo>
                <a:lnTo>
                  <a:pt x="217068" y="331533"/>
                </a:lnTo>
                <a:lnTo>
                  <a:pt x="219849" y="330415"/>
                </a:lnTo>
                <a:lnTo>
                  <a:pt x="221678" y="329831"/>
                </a:lnTo>
                <a:lnTo>
                  <a:pt x="220700" y="327939"/>
                </a:lnTo>
                <a:close/>
              </a:path>
              <a:path w="340334" h="355561">
                <a:moveTo>
                  <a:pt x="202577" y="333197"/>
                </a:moveTo>
                <a:lnTo>
                  <a:pt x="203454" y="334606"/>
                </a:lnTo>
                <a:lnTo>
                  <a:pt x="206159" y="334848"/>
                </a:lnTo>
                <a:lnTo>
                  <a:pt x="211493" y="334670"/>
                </a:lnTo>
                <a:lnTo>
                  <a:pt x="217068" y="331533"/>
                </a:lnTo>
                <a:lnTo>
                  <a:pt x="216484" y="330352"/>
                </a:lnTo>
                <a:lnTo>
                  <a:pt x="211150" y="333336"/>
                </a:lnTo>
                <a:lnTo>
                  <a:pt x="206032" y="333540"/>
                </a:lnTo>
                <a:lnTo>
                  <a:pt x="202577" y="333197"/>
                </a:lnTo>
                <a:close/>
              </a:path>
              <a:path w="340334" h="355561">
                <a:moveTo>
                  <a:pt x="185064" y="352463"/>
                </a:moveTo>
                <a:lnTo>
                  <a:pt x="185432" y="351878"/>
                </a:lnTo>
                <a:lnTo>
                  <a:pt x="185686" y="336854"/>
                </a:lnTo>
                <a:lnTo>
                  <a:pt x="187706" y="336854"/>
                </a:lnTo>
                <a:lnTo>
                  <a:pt x="192379" y="336715"/>
                </a:lnTo>
                <a:lnTo>
                  <a:pt x="197104" y="335330"/>
                </a:lnTo>
                <a:lnTo>
                  <a:pt x="200317" y="334505"/>
                </a:lnTo>
                <a:lnTo>
                  <a:pt x="203454" y="334606"/>
                </a:lnTo>
                <a:lnTo>
                  <a:pt x="202577" y="333197"/>
                </a:lnTo>
                <a:lnTo>
                  <a:pt x="198742" y="333197"/>
                </a:lnTo>
                <a:lnTo>
                  <a:pt x="196672" y="334073"/>
                </a:lnTo>
                <a:lnTo>
                  <a:pt x="192214" y="335381"/>
                </a:lnTo>
                <a:lnTo>
                  <a:pt x="187629" y="335533"/>
                </a:lnTo>
                <a:lnTo>
                  <a:pt x="185064" y="335521"/>
                </a:lnTo>
                <a:lnTo>
                  <a:pt x="185064" y="352463"/>
                </a:lnTo>
                <a:close/>
              </a:path>
              <a:path w="340334" h="355561">
                <a:moveTo>
                  <a:pt x="251433" y="23457"/>
                </a:moveTo>
                <a:lnTo>
                  <a:pt x="250609" y="20688"/>
                </a:lnTo>
                <a:lnTo>
                  <a:pt x="250329" y="20129"/>
                </a:lnTo>
                <a:lnTo>
                  <a:pt x="247662" y="20904"/>
                </a:lnTo>
                <a:lnTo>
                  <a:pt x="244538" y="23075"/>
                </a:lnTo>
                <a:lnTo>
                  <a:pt x="242747" y="23634"/>
                </a:lnTo>
                <a:lnTo>
                  <a:pt x="245529" y="23596"/>
                </a:lnTo>
                <a:lnTo>
                  <a:pt x="248132" y="22542"/>
                </a:lnTo>
                <a:lnTo>
                  <a:pt x="250723" y="23317"/>
                </a:lnTo>
                <a:lnTo>
                  <a:pt x="251433" y="23457"/>
                </a:lnTo>
                <a:close/>
              </a:path>
              <a:path w="340334" h="355561">
                <a:moveTo>
                  <a:pt x="244729" y="26441"/>
                </a:moveTo>
                <a:lnTo>
                  <a:pt x="244741" y="31762"/>
                </a:lnTo>
                <a:lnTo>
                  <a:pt x="247345" y="31140"/>
                </a:lnTo>
                <a:lnTo>
                  <a:pt x="250634" y="34632"/>
                </a:lnTo>
                <a:lnTo>
                  <a:pt x="251193" y="31534"/>
                </a:lnTo>
                <a:lnTo>
                  <a:pt x="250418" y="28816"/>
                </a:lnTo>
                <a:lnTo>
                  <a:pt x="250520" y="31800"/>
                </a:lnTo>
                <a:lnTo>
                  <a:pt x="247980" y="30505"/>
                </a:lnTo>
                <a:lnTo>
                  <a:pt x="245338" y="29235"/>
                </a:lnTo>
                <a:lnTo>
                  <a:pt x="244729" y="26441"/>
                </a:lnTo>
                <a:close/>
              </a:path>
              <a:path w="340334" h="355561">
                <a:moveTo>
                  <a:pt x="238531" y="14427"/>
                </a:moveTo>
                <a:lnTo>
                  <a:pt x="234138" y="14930"/>
                </a:lnTo>
                <a:lnTo>
                  <a:pt x="234950" y="15125"/>
                </a:lnTo>
                <a:lnTo>
                  <a:pt x="237604" y="15151"/>
                </a:lnTo>
                <a:lnTo>
                  <a:pt x="238925" y="17614"/>
                </a:lnTo>
                <a:lnTo>
                  <a:pt x="238823" y="14973"/>
                </a:lnTo>
                <a:lnTo>
                  <a:pt x="238531" y="14427"/>
                </a:lnTo>
                <a:close/>
              </a:path>
              <a:path w="340334" h="355561">
                <a:moveTo>
                  <a:pt x="235597" y="17233"/>
                </a:moveTo>
                <a:lnTo>
                  <a:pt x="238925" y="17614"/>
                </a:lnTo>
                <a:lnTo>
                  <a:pt x="237604" y="15151"/>
                </a:lnTo>
                <a:lnTo>
                  <a:pt x="234746" y="16852"/>
                </a:lnTo>
                <a:lnTo>
                  <a:pt x="232613" y="20015"/>
                </a:lnTo>
                <a:lnTo>
                  <a:pt x="235597" y="17233"/>
                </a:lnTo>
                <a:close/>
              </a:path>
              <a:path w="340334" h="355561">
                <a:moveTo>
                  <a:pt x="235610" y="25171"/>
                </a:moveTo>
                <a:lnTo>
                  <a:pt x="238861" y="28930"/>
                </a:lnTo>
                <a:lnTo>
                  <a:pt x="236054" y="24688"/>
                </a:lnTo>
                <a:lnTo>
                  <a:pt x="233451" y="22580"/>
                </a:lnTo>
                <a:lnTo>
                  <a:pt x="232968" y="26060"/>
                </a:lnTo>
                <a:lnTo>
                  <a:pt x="235610" y="25171"/>
                </a:lnTo>
                <a:close/>
              </a:path>
              <a:path w="340334" h="355561">
                <a:moveTo>
                  <a:pt x="232156" y="17386"/>
                </a:moveTo>
                <a:lnTo>
                  <a:pt x="229095" y="16687"/>
                </a:lnTo>
                <a:lnTo>
                  <a:pt x="231622" y="19608"/>
                </a:lnTo>
                <a:lnTo>
                  <a:pt x="232702" y="22224"/>
                </a:lnTo>
                <a:lnTo>
                  <a:pt x="232156" y="17386"/>
                </a:lnTo>
                <a:close/>
              </a:path>
              <a:path w="340334" h="355561">
                <a:moveTo>
                  <a:pt x="231127" y="12674"/>
                </a:moveTo>
                <a:lnTo>
                  <a:pt x="229876" y="12670"/>
                </a:lnTo>
                <a:lnTo>
                  <a:pt x="232092" y="14439"/>
                </a:lnTo>
                <a:lnTo>
                  <a:pt x="233560" y="14792"/>
                </a:lnTo>
                <a:lnTo>
                  <a:pt x="231127" y="12674"/>
                </a:lnTo>
                <a:close/>
              </a:path>
              <a:path w="340334" h="355561">
                <a:moveTo>
                  <a:pt x="189255" y="311975"/>
                </a:moveTo>
                <a:lnTo>
                  <a:pt x="192074" y="312254"/>
                </a:lnTo>
                <a:lnTo>
                  <a:pt x="190461" y="308622"/>
                </a:lnTo>
                <a:lnTo>
                  <a:pt x="188150" y="307060"/>
                </a:lnTo>
                <a:lnTo>
                  <a:pt x="188417" y="303542"/>
                </a:lnTo>
                <a:lnTo>
                  <a:pt x="187388" y="307568"/>
                </a:lnTo>
                <a:lnTo>
                  <a:pt x="187502" y="309613"/>
                </a:lnTo>
                <a:lnTo>
                  <a:pt x="190220" y="310781"/>
                </a:lnTo>
                <a:lnTo>
                  <a:pt x="190347" y="311442"/>
                </a:lnTo>
                <a:lnTo>
                  <a:pt x="189255" y="311975"/>
                </a:lnTo>
                <a:close/>
              </a:path>
              <a:path w="340334" h="355561">
                <a:moveTo>
                  <a:pt x="180657" y="294119"/>
                </a:moveTo>
                <a:lnTo>
                  <a:pt x="183438" y="295198"/>
                </a:lnTo>
                <a:lnTo>
                  <a:pt x="181356" y="293598"/>
                </a:lnTo>
                <a:lnTo>
                  <a:pt x="183553" y="286689"/>
                </a:lnTo>
                <a:lnTo>
                  <a:pt x="187515" y="280492"/>
                </a:lnTo>
                <a:lnTo>
                  <a:pt x="191795" y="275374"/>
                </a:lnTo>
                <a:lnTo>
                  <a:pt x="190373" y="276085"/>
                </a:lnTo>
                <a:lnTo>
                  <a:pt x="186410" y="281038"/>
                </a:lnTo>
                <a:lnTo>
                  <a:pt x="182791" y="286905"/>
                </a:lnTo>
                <a:lnTo>
                  <a:pt x="180721" y="293433"/>
                </a:lnTo>
                <a:lnTo>
                  <a:pt x="180657" y="294119"/>
                </a:lnTo>
                <a:close/>
              </a:path>
              <a:path w="340334" h="355561">
                <a:moveTo>
                  <a:pt x="184327" y="10121"/>
                </a:moveTo>
                <a:lnTo>
                  <a:pt x="184023" y="12966"/>
                </a:lnTo>
                <a:lnTo>
                  <a:pt x="187337" y="11887"/>
                </a:lnTo>
                <a:lnTo>
                  <a:pt x="186893" y="10502"/>
                </a:lnTo>
                <a:lnTo>
                  <a:pt x="184327" y="10121"/>
                </a:lnTo>
                <a:close/>
              </a:path>
              <a:path w="340334" h="355561">
                <a:moveTo>
                  <a:pt x="182308" y="248589"/>
                </a:moveTo>
                <a:lnTo>
                  <a:pt x="181546" y="253212"/>
                </a:lnTo>
                <a:lnTo>
                  <a:pt x="184264" y="252793"/>
                </a:lnTo>
                <a:lnTo>
                  <a:pt x="188963" y="251726"/>
                </a:lnTo>
                <a:lnTo>
                  <a:pt x="189268" y="250888"/>
                </a:lnTo>
                <a:lnTo>
                  <a:pt x="186601" y="251929"/>
                </a:lnTo>
                <a:lnTo>
                  <a:pt x="182740" y="252133"/>
                </a:lnTo>
                <a:lnTo>
                  <a:pt x="182308" y="248589"/>
                </a:lnTo>
                <a:close/>
              </a:path>
              <a:path w="340334" h="355561">
                <a:moveTo>
                  <a:pt x="179870" y="251129"/>
                </a:moveTo>
                <a:lnTo>
                  <a:pt x="180987" y="253885"/>
                </a:lnTo>
                <a:lnTo>
                  <a:pt x="180213" y="250316"/>
                </a:lnTo>
                <a:lnTo>
                  <a:pt x="179603" y="249529"/>
                </a:lnTo>
                <a:lnTo>
                  <a:pt x="179108" y="248310"/>
                </a:lnTo>
                <a:lnTo>
                  <a:pt x="179870" y="251129"/>
                </a:lnTo>
                <a:close/>
              </a:path>
              <a:path w="340334" h="355561">
                <a:moveTo>
                  <a:pt x="189255" y="311975"/>
                </a:moveTo>
                <a:lnTo>
                  <a:pt x="190347" y="311442"/>
                </a:lnTo>
                <a:lnTo>
                  <a:pt x="187883" y="311035"/>
                </a:lnTo>
                <a:lnTo>
                  <a:pt x="189280" y="314109"/>
                </a:lnTo>
                <a:lnTo>
                  <a:pt x="191604" y="313220"/>
                </a:lnTo>
                <a:lnTo>
                  <a:pt x="189255" y="311975"/>
                </a:lnTo>
                <a:close/>
              </a:path>
              <a:path w="340334" h="355561">
                <a:moveTo>
                  <a:pt x="187210" y="291528"/>
                </a:moveTo>
                <a:lnTo>
                  <a:pt x="190093" y="287489"/>
                </a:lnTo>
                <a:lnTo>
                  <a:pt x="189560" y="287121"/>
                </a:lnTo>
                <a:lnTo>
                  <a:pt x="186664" y="291134"/>
                </a:lnTo>
                <a:lnTo>
                  <a:pt x="186372" y="294906"/>
                </a:lnTo>
                <a:lnTo>
                  <a:pt x="187210" y="291528"/>
                </a:lnTo>
                <a:close/>
              </a:path>
              <a:path w="340334" h="355561">
                <a:moveTo>
                  <a:pt x="192290" y="291414"/>
                </a:moveTo>
                <a:lnTo>
                  <a:pt x="192125" y="291325"/>
                </a:lnTo>
                <a:lnTo>
                  <a:pt x="190512" y="293674"/>
                </a:lnTo>
                <a:lnTo>
                  <a:pt x="189801" y="296303"/>
                </a:lnTo>
                <a:lnTo>
                  <a:pt x="188772" y="297408"/>
                </a:lnTo>
                <a:lnTo>
                  <a:pt x="193535" y="299948"/>
                </a:lnTo>
                <a:lnTo>
                  <a:pt x="192354" y="298805"/>
                </a:lnTo>
                <a:lnTo>
                  <a:pt x="190411" y="296646"/>
                </a:lnTo>
                <a:lnTo>
                  <a:pt x="191071" y="294030"/>
                </a:lnTo>
                <a:lnTo>
                  <a:pt x="192290" y="291414"/>
                </a:lnTo>
                <a:close/>
              </a:path>
              <a:path w="340334" h="355561">
                <a:moveTo>
                  <a:pt x="191366" y="151077"/>
                </a:moveTo>
                <a:lnTo>
                  <a:pt x="188099" y="145503"/>
                </a:lnTo>
                <a:lnTo>
                  <a:pt x="188976" y="147561"/>
                </a:lnTo>
                <a:lnTo>
                  <a:pt x="191236" y="152895"/>
                </a:lnTo>
                <a:lnTo>
                  <a:pt x="192218" y="156246"/>
                </a:lnTo>
                <a:lnTo>
                  <a:pt x="191366" y="151077"/>
                </a:lnTo>
                <a:close/>
              </a:path>
              <a:path w="340334" h="355561">
                <a:moveTo>
                  <a:pt x="183438" y="295198"/>
                </a:moveTo>
                <a:lnTo>
                  <a:pt x="186397" y="296227"/>
                </a:lnTo>
                <a:lnTo>
                  <a:pt x="185750" y="294678"/>
                </a:lnTo>
                <a:lnTo>
                  <a:pt x="183172" y="294500"/>
                </a:lnTo>
                <a:lnTo>
                  <a:pt x="181356" y="293598"/>
                </a:lnTo>
                <a:lnTo>
                  <a:pt x="183438" y="295198"/>
                </a:lnTo>
                <a:close/>
              </a:path>
              <a:path w="340334" h="355561">
                <a:moveTo>
                  <a:pt x="178130" y="289991"/>
                </a:moveTo>
                <a:lnTo>
                  <a:pt x="176707" y="290829"/>
                </a:lnTo>
                <a:lnTo>
                  <a:pt x="177901" y="292988"/>
                </a:lnTo>
                <a:lnTo>
                  <a:pt x="180657" y="294119"/>
                </a:lnTo>
                <a:lnTo>
                  <a:pt x="178130" y="289991"/>
                </a:lnTo>
                <a:close/>
              </a:path>
              <a:path w="340334" h="355561">
                <a:moveTo>
                  <a:pt x="175336" y="290995"/>
                </a:moveTo>
                <a:lnTo>
                  <a:pt x="173685" y="291350"/>
                </a:lnTo>
                <a:lnTo>
                  <a:pt x="174752" y="291706"/>
                </a:lnTo>
                <a:lnTo>
                  <a:pt x="175298" y="291731"/>
                </a:lnTo>
                <a:lnTo>
                  <a:pt x="175336" y="290995"/>
                </a:lnTo>
                <a:close/>
              </a:path>
              <a:path w="340334" h="355561">
                <a:moveTo>
                  <a:pt x="166992" y="285584"/>
                </a:moveTo>
                <a:lnTo>
                  <a:pt x="166446" y="285610"/>
                </a:lnTo>
                <a:lnTo>
                  <a:pt x="169672" y="288493"/>
                </a:lnTo>
                <a:lnTo>
                  <a:pt x="171005" y="288721"/>
                </a:lnTo>
                <a:lnTo>
                  <a:pt x="166992" y="285584"/>
                </a:lnTo>
                <a:close/>
              </a:path>
              <a:path w="340334" h="355561">
                <a:moveTo>
                  <a:pt x="82219" y="28651"/>
                </a:moveTo>
                <a:lnTo>
                  <a:pt x="79768" y="32016"/>
                </a:lnTo>
                <a:lnTo>
                  <a:pt x="83807" y="32080"/>
                </a:lnTo>
                <a:lnTo>
                  <a:pt x="85445" y="32219"/>
                </a:lnTo>
                <a:lnTo>
                  <a:pt x="82829" y="31203"/>
                </a:lnTo>
                <a:lnTo>
                  <a:pt x="80289" y="31572"/>
                </a:lnTo>
                <a:lnTo>
                  <a:pt x="82219" y="28651"/>
                </a:lnTo>
                <a:close/>
              </a:path>
              <a:path w="340334" h="355561">
                <a:moveTo>
                  <a:pt x="59623" y="47545"/>
                </a:moveTo>
                <a:lnTo>
                  <a:pt x="63055" y="45808"/>
                </a:lnTo>
                <a:lnTo>
                  <a:pt x="73007" y="37889"/>
                </a:lnTo>
                <a:lnTo>
                  <a:pt x="81559" y="32003"/>
                </a:lnTo>
                <a:lnTo>
                  <a:pt x="79768" y="32016"/>
                </a:lnTo>
                <a:lnTo>
                  <a:pt x="69386" y="39396"/>
                </a:lnTo>
                <a:lnTo>
                  <a:pt x="59623" y="47545"/>
                </a:lnTo>
                <a:close/>
              </a:path>
              <a:path w="340334" h="355561">
                <a:moveTo>
                  <a:pt x="85813" y="24066"/>
                </a:moveTo>
                <a:lnTo>
                  <a:pt x="82931" y="24942"/>
                </a:lnTo>
                <a:lnTo>
                  <a:pt x="83756" y="25184"/>
                </a:lnTo>
                <a:lnTo>
                  <a:pt x="87160" y="24422"/>
                </a:lnTo>
                <a:lnTo>
                  <a:pt x="88227" y="23536"/>
                </a:lnTo>
                <a:lnTo>
                  <a:pt x="85813" y="24066"/>
                </a:lnTo>
                <a:close/>
              </a:path>
              <a:path w="340334" h="355561">
                <a:moveTo>
                  <a:pt x="88078" y="217596"/>
                </a:moveTo>
                <a:lnTo>
                  <a:pt x="87451" y="217434"/>
                </a:lnTo>
                <a:lnTo>
                  <a:pt x="88061" y="218147"/>
                </a:lnTo>
                <a:lnTo>
                  <a:pt x="90115" y="219319"/>
                </a:lnTo>
                <a:lnTo>
                  <a:pt x="88078" y="217596"/>
                </a:lnTo>
                <a:close/>
              </a:path>
              <a:path w="340334" h="355561">
                <a:moveTo>
                  <a:pt x="138061" y="275856"/>
                </a:moveTo>
                <a:lnTo>
                  <a:pt x="131445" y="268960"/>
                </a:lnTo>
                <a:lnTo>
                  <a:pt x="137985" y="276237"/>
                </a:lnTo>
                <a:lnTo>
                  <a:pt x="147053" y="279463"/>
                </a:lnTo>
                <a:lnTo>
                  <a:pt x="147116" y="278879"/>
                </a:lnTo>
                <a:lnTo>
                  <a:pt x="138061" y="275856"/>
                </a:lnTo>
                <a:close/>
              </a:path>
              <a:path w="340334" h="355561">
                <a:moveTo>
                  <a:pt x="131432" y="268973"/>
                </a:moveTo>
                <a:lnTo>
                  <a:pt x="128930" y="265976"/>
                </a:lnTo>
                <a:lnTo>
                  <a:pt x="130937" y="269417"/>
                </a:lnTo>
                <a:lnTo>
                  <a:pt x="137985" y="276237"/>
                </a:lnTo>
                <a:lnTo>
                  <a:pt x="131445" y="268960"/>
                </a:lnTo>
                <a:close/>
              </a:path>
              <a:path w="340334" h="355561">
                <a:moveTo>
                  <a:pt x="148932" y="281076"/>
                </a:moveTo>
                <a:lnTo>
                  <a:pt x="151523" y="278333"/>
                </a:lnTo>
                <a:lnTo>
                  <a:pt x="149860" y="278002"/>
                </a:lnTo>
                <a:lnTo>
                  <a:pt x="147154" y="278549"/>
                </a:lnTo>
                <a:lnTo>
                  <a:pt x="147789" y="285064"/>
                </a:lnTo>
                <a:lnTo>
                  <a:pt x="148691" y="282155"/>
                </a:lnTo>
                <a:lnTo>
                  <a:pt x="151587" y="279996"/>
                </a:lnTo>
                <a:lnTo>
                  <a:pt x="148932" y="281076"/>
                </a:lnTo>
                <a:close/>
              </a:path>
              <a:path w="340334" h="355561">
                <a:moveTo>
                  <a:pt x="149860" y="278002"/>
                </a:moveTo>
                <a:lnTo>
                  <a:pt x="146964" y="278180"/>
                </a:lnTo>
                <a:lnTo>
                  <a:pt x="144360" y="276720"/>
                </a:lnTo>
                <a:lnTo>
                  <a:pt x="139484" y="274053"/>
                </a:lnTo>
                <a:lnTo>
                  <a:pt x="133756" y="267334"/>
                </a:lnTo>
                <a:lnTo>
                  <a:pt x="139319" y="274866"/>
                </a:lnTo>
                <a:lnTo>
                  <a:pt x="144208" y="277545"/>
                </a:lnTo>
                <a:lnTo>
                  <a:pt x="147154" y="278549"/>
                </a:lnTo>
                <a:lnTo>
                  <a:pt x="149860" y="278002"/>
                </a:lnTo>
                <a:close/>
              </a:path>
              <a:path w="340334" h="355561">
                <a:moveTo>
                  <a:pt x="124269" y="260667"/>
                </a:moveTo>
                <a:lnTo>
                  <a:pt x="124942" y="260870"/>
                </a:lnTo>
                <a:lnTo>
                  <a:pt x="129501" y="263994"/>
                </a:lnTo>
                <a:lnTo>
                  <a:pt x="133261" y="267766"/>
                </a:lnTo>
                <a:lnTo>
                  <a:pt x="139319" y="274866"/>
                </a:lnTo>
                <a:lnTo>
                  <a:pt x="133731" y="267309"/>
                </a:lnTo>
                <a:lnTo>
                  <a:pt x="129921" y="263474"/>
                </a:lnTo>
                <a:lnTo>
                  <a:pt x="125260" y="260299"/>
                </a:lnTo>
                <a:lnTo>
                  <a:pt x="124269" y="260667"/>
                </a:lnTo>
                <a:close/>
              </a:path>
              <a:path w="340334" h="355561">
                <a:moveTo>
                  <a:pt x="122580" y="258648"/>
                </a:moveTo>
                <a:lnTo>
                  <a:pt x="118224" y="254419"/>
                </a:lnTo>
                <a:lnTo>
                  <a:pt x="119113" y="258546"/>
                </a:lnTo>
                <a:lnTo>
                  <a:pt x="124269" y="260667"/>
                </a:lnTo>
                <a:lnTo>
                  <a:pt x="125260" y="260299"/>
                </a:lnTo>
                <a:lnTo>
                  <a:pt x="122580" y="258648"/>
                </a:lnTo>
                <a:close/>
              </a:path>
              <a:path w="340334" h="355561">
                <a:moveTo>
                  <a:pt x="112014" y="240080"/>
                </a:moveTo>
                <a:lnTo>
                  <a:pt x="119113" y="258546"/>
                </a:lnTo>
                <a:lnTo>
                  <a:pt x="118224" y="254419"/>
                </a:lnTo>
                <a:lnTo>
                  <a:pt x="112661" y="239864"/>
                </a:lnTo>
                <a:lnTo>
                  <a:pt x="112014" y="240080"/>
                </a:lnTo>
                <a:close/>
              </a:path>
              <a:path w="340334" h="355561">
                <a:moveTo>
                  <a:pt x="109715" y="228193"/>
                </a:moveTo>
                <a:lnTo>
                  <a:pt x="101130" y="223431"/>
                </a:lnTo>
                <a:lnTo>
                  <a:pt x="109054" y="228536"/>
                </a:lnTo>
                <a:lnTo>
                  <a:pt x="112014" y="240080"/>
                </a:lnTo>
                <a:lnTo>
                  <a:pt x="112661" y="239890"/>
                </a:lnTo>
                <a:lnTo>
                  <a:pt x="109715" y="228193"/>
                </a:lnTo>
                <a:close/>
              </a:path>
              <a:path w="340334" h="355561">
                <a:moveTo>
                  <a:pt x="101130" y="223456"/>
                </a:moveTo>
                <a:lnTo>
                  <a:pt x="92925" y="217309"/>
                </a:lnTo>
                <a:lnTo>
                  <a:pt x="93764" y="218820"/>
                </a:lnTo>
                <a:lnTo>
                  <a:pt x="100761" y="224002"/>
                </a:lnTo>
                <a:lnTo>
                  <a:pt x="109054" y="228536"/>
                </a:lnTo>
                <a:lnTo>
                  <a:pt x="101130" y="223431"/>
                </a:lnTo>
                <a:close/>
              </a:path>
              <a:path w="340334" h="355561">
                <a:moveTo>
                  <a:pt x="176530" y="307466"/>
                </a:moveTo>
                <a:lnTo>
                  <a:pt x="173647" y="306057"/>
                </a:lnTo>
                <a:lnTo>
                  <a:pt x="177291" y="308167"/>
                </a:lnTo>
                <a:lnTo>
                  <a:pt x="177355" y="304647"/>
                </a:lnTo>
                <a:lnTo>
                  <a:pt x="176530" y="307466"/>
                </a:lnTo>
                <a:close/>
              </a:path>
              <a:path w="340334" h="355561">
                <a:moveTo>
                  <a:pt x="177507" y="25"/>
                </a:moveTo>
                <a:lnTo>
                  <a:pt x="173634" y="2478"/>
                </a:lnTo>
                <a:lnTo>
                  <a:pt x="176441" y="1371"/>
                </a:lnTo>
                <a:lnTo>
                  <a:pt x="177507" y="25"/>
                </a:lnTo>
                <a:close/>
              </a:path>
              <a:path w="340334" h="355561">
                <a:moveTo>
                  <a:pt x="176390" y="333133"/>
                </a:moveTo>
                <a:lnTo>
                  <a:pt x="173405" y="334136"/>
                </a:lnTo>
                <a:lnTo>
                  <a:pt x="173812" y="334683"/>
                </a:lnTo>
                <a:lnTo>
                  <a:pt x="176390" y="333819"/>
                </a:lnTo>
                <a:lnTo>
                  <a:pt x="178231" y="335991"/>
                </a:lnTo>
                <a:lnTo>
                  <a:pt x="178511" y="334860"/>
                </a:lnTo>
                <a:lnTo>
                  <a:pt x="176390" y="333133"/>
                </a:lnTo>
                <a:close/>
              </a:path>
              <a:path w="340334" h="355561">
                <a:moveTo>
                  <a:pt x="174205" y="274065"/>
                </a:moveTo>
                <a:lnTo>
                  <a:pt x="171653" y="275132"/>
                </a:lnTo>
                <a:lnTo>
                  <a:pt x="173520" y="274726"/>
                </a:lnTo>
                <a:lnTo>
                  <a:pt x="178460" y="274345"/>
                </a:lnTo>
                <a:lnTo>
                  <a:pt x="174205" y="274065"/>
                </a:lnTo>
                <a:close/>
              </a:path>
              <a:path w="340334" h="355561">
                <a:moveTo>
                  <a:pt x="154317" y="10706"/>
                </a:moveTo>
                <a:lnTo>
                  <a:pt x="154406" y="9994"/>
                </a:lnTo>
                <a:lnTo>
                  <a:pt x="152349" y="8331"/>
                </a:lnTo>
                <a:lnTo>
                  <a:pt x="139626" y="10210"/>
                </a:lnTo>
                <a:lnTo>
                  <a:pt x="127237" y="13059"/>
                </a:lnTo>
                <a:lnTo>
                  <a:pt x="117436" y="17094"/>
                </a:lnTo>
                <a:lnTo>
                  <a:pt x="129503" y="13485"/>
                </a:lnTo>
                <a:lnTo>
                  <a:pt x="141944" y="10820"/>
                </a:lnTo>
                <a:lnTo>
                  <a:pt x="153047" y="9283"/>
                </a:lnTo>
                <a:lnTo>
                  <a:pt x="154317" y="10706"/>
                </a:lnTo>
                <a:close/>
              </a:path>
              <a:path w="340334" h="355561">
                <a:moveTo>
                  <a:pt x="152196" y="333641"/>
                </a:moveTo>
                <a:lnTo>
                  <a:pt x="150533" y="334721"/>
                </a:lnTo>
                <a:lnTo>
                  <a:pt x="151282" y="334937"/>
                </a:lnTo>
                <a:lnTo>
                  <a:pt x="153974" y="333819"/>
                </a:lnTo>
                <a:lnTo>
                  <a:pt x="154000" y="332689"/>
                </a:lnTo>
                <a:lnTo>
                  <a:pt x="151752" y="332600"/>
                </a:lnTo>
                <a:lnTo>
                  <a:pt x="147218" y="332104"/>
                </a:lnTo>
                <a:lnTo>
                  <a:pt x="146875" y="333070"/>
                </a:lnTo>
                <a:lnTo>
                  <a:pt x="152196" y="333641"/>
                </a:lnTo>
                <a:close/>
              </a:path>
              <a:path w="340334" h="355561">
                <a:moveTo>
                  <a:pt x="137414" y="330504"/>
                </a:moveTo>
                <a:lnTo>
                  <a:pt x="131279" y="332282"/>
                </a:lnTo>
                <a:lnTo>
                  <a:pt x="137274" y="333743"/>
                </a:lnTo>
                <a:lnTo>
                  <a:pt x="143408" y="334848"/>
                </a:lnTo>
                <a:lnTo>
                  <a:pt x="149644" y="335597"/>
                </a:lnTo>
                <a:lnTo>
                  <a:pt x="150533" y="334721"/>
                </a:lnTo>
                <a:lnTo>
                  <a:pt x="144856" y="334048"/>
                </a:lnTo>
                <a:lnTo>
                  <a:pt x="139280" y="333095"/>
                </a:lnTo>
                <a:lnTo>
                  <a:pt x="133794" y="331863"/>
                </a:lnTo>
                <a:lnTo>
                  <a:pt x="137414" y="330504"/>
                </a:lnTo>
                <a:close/>
              </a:path>
              <a:path w="340334" h="355561">
                <a:moveTo>
                  <a:pt x="144335" y="326135"/>
                </a:moveTo>
                <a:lnTo>
                  <a:pt x="137414" y="330504"/>
                </a:lnTo>
                <a:lnTo>
                  <a:pt x="141643" y="332231"/>
                </a:lnTo>
                <a:lnTo>
                  <a:pt x="146875" y="333070"/>
                </a:lnTo>
                <a:lnTo>
                  <a:pt x="147218" y="332104"/>
                </a:lnTo>
                <a:lnTo>
                  <a:pt x="142735" y="331419"/>
                </a:lnTo>
                <a:lnTo>
                  <a:pt x="138328" y="330568"/>
                </a:lnTo>
                <a:lnTo>
                  <a:pt x="144335" y="326135"/>
                </a:lnTo>
                <a:close/>
              </a:path>
              <a:path w="340334" h="355561">
                <a:moveTo>
                  <a:pt x="137414" y="330504"/>
                </a:moveTo>
                <a:lnTo>
                  <a:pt x="133794" y="331863"/>
                </a:lnTo>
                <a:lnTo>
                  <a:pt x="136486" y="331165"/>
                </a:lnTo>
                <a:lnTo>
                  <a:pt x="141643" y="332231"/>
                </a:lnTo>
                <a:lnTo>
                  <a:pt x="137414" y="330504"/>
                </a:lnTo>
                <a:close/>
              </a:path>
              <a:path w="340334" h="355561">
                <a:moveTo>
                  <a:pt x="130860" y="331241"/>
                </a:moveTo>
                <a:lnTo>
                  <a:pt x="127203" y="331241"/>
                </a:lnTo>
                <a:lnTo>
                  <a:pt x="129705" y="332498"/>
                </a:lnTo>
                <a:lnTo>
                  <a:pt x="131279" y="332282"/>
                </a:lnTo>
                <a:lnTo>
                  <a:pt x="137414" y="330504"/>
                </a:lnTo>
                <a:lnTo>
                  <a:pt x="130860" y="331241"/>
                </a:lnTo>
                <a:close/>
              </a:path>
              <a:path w="340334" h="355561">
                <a:moveTo>
                  <a:pt x="125637" y="333447"/>
                </a:moveTo>
                <a:lnTo>
                  <a:pt x="127203" y="331241"/>
                </a:lnTo>
                <a:lnTo>
                  <a:pt x="124269" y="331063"/>
                </a:lnTo>
                <a:lnTo>
                  <a:pt x="120535" y="329310"/>
                </a:lnTo>
                <a:lnTo>
                  <a:pt x="117119" y="328333"/>
                </a:lnTo>
                <a:lnTo>
                  <a:pt x="114985" y="328358"/>
                </a:lnTo>
                <a:lnTo>
                  <a:pt x="113614" y="329666"/>
                </a:lnTo>
                <a:lnTo>
                  <a:pt x="125637" y="333447"/>
                </a:lnTo>
                <a:close/>
              </a:path>
              <a:path w="340334" h="355561">
                <a:moveTo>
                  <a:pt x="112509" y="329577"/>
                </a:moveTo>
                <a:lnTo>
                  <a:pt x="113614" y="329666"/>
                </a:lnTo>
                <a:lnTo>
                  <a:pt x="114985" y="328358"/>
                </a:lnTo>
                <a:lnTo>
                  <a:pt x="111340" y="328358"/>
                </a:lnTo>
                <a:lnTo>
                  <a:pt x="108623" y="327736"/>
                </a:lnTo>
                <a:lnTo>
                  <a:pt x="106578" y="329107"/>
                </a:lnTo>
                <a:lnTo>
                  <a:pt x="112509" y="329577"/>
                </a:lnTo>
                <a:close/>
              </a:path>
              <a:path w="340334" h="355561">
                <a:moveTo>
                  <a:pt x="103378" y="326999"/>
                </a:moveTo>
                <a:lnTo>
                  <a:pt x="106578" y="329107"/>
                </a:lnTo>
                <a:lnTo>
                  <a:pt x="108623" y="327736"/>
                </a:lnTo>
                <a:lnTo>
                  <a:pt x="104990" y="326491"/>
                </a:lnTo>
                <a:lnTo>
                  <a:pt x="104127" y="325920"/>
                </a:lnTo>
                <a:lnTo>
                  <a:pt x="103378" y="326999"/>
                </a:lnTo>
                <a:close/>
              </a:path>
              <a:path w="340334" h="355561">
                <a:moveTo>
                  <a:pt x="87083" y="318630"/>
                </a:moveTo>
                <a:lnTo>
                  <a:pt x="95631" y="322364"/>
                </a:lnTo>
                <a:lnTo>
                  <a:pt x="96062" y="322567"/>
                </a:lnTo>
                <a:lnTo>
                  <a:pt x="99707" y="324256"/>
                </a:lnTo>
                <a:lnTo>
                  <a:pt x="103378" y="326999"/>
                </a:lnTo>
                <a:lnTo>
                  <a:pt x="104127" y="325920"/>
                </a:lnTo>
                <a:lnTo>
                  <a:pt x="100139" y="322897"/>
                </a:lnTo>
                <a:lnTo>
                  <a:pt x="96126" y="321144"/>
                </a:lnTo>
                <a:lnTo>
                  <a:pt x="87083" y="318630"/>
                </a:lnTo>
                <a:close/>
              </a:path>
              <a:path w="340334" h="355561">
                <a:moveTo>
                  <a:pt x="62344" y="299110"/>
                </a:moveTo>
                <a:lnTo>
                  <a:pt x="64452" y="301902"/>
                </a:lnTo>
                <a:lnTo>
                  <a:pt x="74613" y="309543"/>
                </a:lnTo>
                <a:lnTo>
                  <a:pt x="76047" y="310527"/>
                </a:lnTo>
                <a:lnTo>
                  <a:pt x="74650" y="308381"/>
                </a:lnTo>
                <a:lnTo>
                  <a:pt x="68351" y="303949"/>
                </a:lnTo>
                <a:lnTo>
                  <a:pt x="62344" y="299110"/>
                </a:lnTo>
                <a:close/>
              </a:path>
              <a:path w="340334" h="355561">
                <a:moveTo>
                  <a:pt x="54902" y="293522"/>
                </a:moveTo>
                <a:lnTo>
                  <a:pt x="55791" y="291845"/>
                </a:lnTo>
                <a:lnTo>
                  <a:pt x="47282" y="291858"/>
                </a:lnTo>
                <a:lnTo>
                  <a:pt x="44373" y="292366"/>
                </a:lnTo>
                <a:lnTo>
                  <a:pt x="42151" y="292938"/>
                </a:lnTo>
                <a:lnTo>
                  <a:pt x="41681" y="294449"/>
                </a:lnTo>
                <a:lnTo>
                  <a:pt x="43891" y="293814"/>
                </a:lnTo>
                <a:lnTo>
                  <a:pt x="47015" y="293179"/>
                </a:lnTo>
                <a:lnTo>
                  <a:pt x="53390" y="293281"/>
                </a:lnTo>
                <a:lnTo>
                  <a:pt x="54902" y="293522"/>
                </a:lnTo>
                <a:close/>
              </a:path>
              <a:path w="340334" h="355561">
                <a:moveTo>
                  <a:pt x="148107" y="274040"/>
                </a:moveTo>
                <a:lnTo>
                  <a:pt x="143217" y="271551"/>
                </a:lnTo>
                <a:lnTo>
                  <a:pt x="144970" y="275399"/>
                </a:lnTo>
                <a:lnTo>
                  <a:pt x="147294" y="275094"/>
                </a:lnTo>
                <a:lnTo>
                  <a:pt x="152247" y="273684"/>
                </a:lnTo>
                <a:lnTo>
                  <a:pt x="148501" y="272922"/>
                </a:lnTo>
                <a:lnTo>
                  <a:pt x="148107" y="274040"/>
                </a:lnTo>
                <a:close/>
              </a:path>
              <a:path w="340334" h="355561">
                <a:moveTo>
                  <a:pt x="133718" y="262597"/>
                </a:moveTo>
                <a:lnTo>
                  <a:pt x="135382" y="266649"/>
                </a:lnTo>
                <a:lnTo>
                  <a:pt x="138264" y="269239"/>
                </a:lnTo>
                <a:lnTo>
                  <a:pt x="141198" y="271373"/>
                </a:lnTo>
                <a:lnTo>
                  <a:pt x="144970" y="275399"/>
                </a:lnTo>
                <a:lnTo>
                  <a:pt x="143217" y="271551"/>
                </a:lnTo>
                <a:lnTo>
                  <a:pt x="138176" y="267919"/>
                </a:lnTo>
                <a:lnTo>
                  <a:pt x="133718" y="262597"/>
                </a:lnTo>
                <a:close/>
              </a:path>
              <a:path w="340334" h="355561">
                <a:moveTo>
                  <a:pt x="133692" y="262572"/>
                </a:moveTo>
                <a:lnTo>
                  <a:pt x="130898" y="259410"/>
                </a:lnTo>
                <a:lnTo>
                  <a:pt x="132689" y="263423"/>
                </a:lnTo>
                <a:lnTo>
                  <a:pt x="135382" y="266649"/>
                </a:lnTo>
                <a:lnTo>
                  <a:pt x="133718" y="262597"/>
                </a:lnTo>
                <a:close/>
              </a:path>
              <a:path w="340334" h="355561">
                <a:moveTo>
                  <a:pt x="130898" y="259410"/>
                </a:moveTo>
                <a:lnTo>
                  <a:pt x="128041" y="254038"/>
                </a:lnTo>
                <a:lnTo>
                  <a:pt x="126873" y="251853"/>
                </a:lnTo>
                <a:lnTo>
                  <a:pt x="125717" y="249313"/>
                </a:lnTo>
                <a:lnTo>
                  <a:pt x="124752" y="246481"/>
                </a:lnTo>
                <a:lnTo>
                  <a:pt x="125920" y="255816"/>
                </a:lnTo>
                <a:lnTo>
                  <a:pt x="132689" y="263423"/>
                </a:lnTo>
                <a:lnTo>
                  <a:pt x="130898" y="259410"/>
                </a:lnTo>
                <a:close/>
              </a:path>
              <a:path w="340334" h="355561">
                <a:moveTo>
                  <a:pt x="149694" y="330834"/>
                </a:moveTo>
                <a:lnTo>
                  <a:pt x="150696" y="331694"/>
                </a:lnTo>
                <a:lnTo>
                  <a:pt x="149339" y="329387"/>
                </a:lnTo>
                <a:lnTo>
                  <a:pt x="148869" y="329704"/>
                </a:lnTo>
                <a:lnTo>
                  <a:pt x="146748" y="330466"/>
                </a:lnTo>
                <a:lnTo>
                  <a:pt x="149694" y="330834"/>
                </a:lnTo>
                <a:close/>
              </a:path>
              <a:path w="340334" h="355561">
                <a:moveTo>
                  <a:pt x="144335" y="326135"/>
                </a:moveTo>
                <a:lnTo>
                  <a:pt x="138328" y="330568"/>
                </a:lnTo>
                <a:lnTo>
                  <a:pt x="140944" y="329501"/>
                </a:lnTo>
                <a:lnTo>
                  <a:pt x="143840" y="330009"/>
                </a:lnTo>
                <a:lnTo>
                  <a:pt x="144335" y="326135"/>
                </a:lnTo>
                <a:close/>
              </a:path>
              <a:path w="340334" h="355561">
                <a:moveTo>
                  <a:pt x="147053" y="279463"/>
                </a:moveTo>
                <a:lnTo>
                  <a:pt x="146850" y="282955"/>
                </a:lnTo>
                <a:lnTo>
                  <a:pt x="147002" y="285813"/>
                </a:lnTo>
                <a:lnTo>
                  <a:pt x="147053" y="279463"/>
                </a:lnTo>
                <a:close/>
              </a:path>
              <a:path w="340334" h="355561">
                <a:moveTo>
                  <a:pt x="144360" y="276720"/>
                </a:moveTo>
                <a:lnTo>
                  <a:pt x="146964" y="278180"/>
                </a:lnTo>
                <a:lnTo>
                  <a:pt x="149682" y="276923"/>
                </a:lnTo>
                <a:lnTo>
                  <a:pt x="149948" y="275348"/>
                </a:lnTo>
                <a:lnTo>
                  <a:pt x="147294" y="275094"/>
                </a:lnTo>
                <a:lnTo>
                  <a:pt x="147713" y="275348"/>
                </a:lnTo>
                <a:lnTo>
                  <a:pt x="147269" y="277787"/>
                </a:lnTo>
                <a:lnTo>
                  <a:pt x="144360" y="276720"/>
                </a:lnTo>
                <a:close/>
              </a:path>
              <a:path w="340334" h="355561">
                <a:moveTo>
                  <a:pt x="256654" y="32600"/>
                </a:moveTo>
                <a:lnTo>
                  <a:pt x="256997" y="34010"/>
                </a:lnTo>
                <a:lnTo>
                  <a:pt x="267433" y="41309"/>
                </a:lnTo>
                <a:lnTo>
                  <a:pt x="277253" y="49384"/>
                </a:lnTo>
                <a:lnTo>
                  <a:pt x="276636" y="47541"/>
                </a:lnTo>
                <a:lnTo>
                  <a:pt x="266744" y="39546"/>
                </a:lnTo>
                <a:lnTo>
                  <a:pt x="256654" y="32600"/>
                </a:lnTo>
                <a:close/>
              </a:path>
              <a:path w="340334" h="355561">
                <a:moveTo>
                  <a:pt x="254152" y="35178"/>
                </a:moveTo>
                <a:lnTo>
                  <a:pt x="256755" y="37668"/>
                </a:lnTo>
                <a:lnTo>
                  <a:pt x="256374" y="34213"/>
                </a:lnTo>
                <a:lnTo>
                  <a:pt x="253733" y="33235"/>
                </a:lnTo>
                <a:lnTo>
                  <a:pt x="251193" y="31534"/>
                </a:lnTo>
                <a:lnTo>
                  <a:pt x="250634" y="34632"/>
                </a:lnTo>
                <a:lnTo>
                  <a:pt x="254152" y="35178"/>
                </a:lnTo>
                <a:close/>
              </a:path>
              <a:path w="340334" h="355561">
                <a:moveTo>
                  <a:pt x="287629" y="52704"/>
                </a:moveTo>
                <a:lnTo>
                  <a:pt x="285064" y="52120"/>
                </a:lnTo>
                <a:lnTo>
                  <a:pt x="285489" y="54083"/>
                </a:lnTo>
                <a:lnTo>
                  <a:pt x="286385" y="54254"/>
                </a:lnTo>
                <a:lnTo>
                  <a:pt x="289356" y="54482"/>
                </a:lnTo>
                <a:lnTo>
                  <a:pt x="287629" y="52704"/>
                </a:lnTo>
                <a:close/>
              </a:path>
              <a:path w="340334" h="355561">
                <a:moveTo>
                  <a:pt x="265537" y="35882"/>
                </a:moveTo>
                <a:lnTo>
                  <a:pt x="266166" y="37560"/>
                </a:lnTo>
                <a:lnTo>
                  <a:pt x="276146" y="45451"/>
                </a:lnTo>
                <a:lnTo>
                  <a:pt x="285489" y="54083"/>
                </a:lnTo>
                <a:lnTo>
                  <a:pt x="285064" y="52120"/>
                </a:lnTo>
                <a:lnTo>
                  <a:pt x="275586" y="43686"/>
                </a:lnTo>
                <a:lnTo>
                  <a:pt x="265537" y="35882"/>
                </a:lnTo>
                <a:close/>
              </a:path>
              <a:path w="340334" h="355561">
                <a:moveTo>
                  <a:pt x="255905" y="29476"/>
                </a:moveTo>
                <a:lnTo>
                  <a:pt x="258102" y="29070"/>
                </a:lnTo>
                <a:lnTo>
                  <a:pt x="258521" y="28181"/>
                </a:lnTo>
                <a:lnTo>
                  <a:pt x="255460" y="28905"/>
                </a:lnTo>
                <a:lnTo>
                  <a:pt x="255600" y="30454"/>
                </a:lnTo>
                <a:lnTo>
                  <a:pt x="266166" y="37560"/>
                </a:lnTo>
                <a:lnTo>
                  <a:pt x="265537" y="35882"/>
                </a:lnTo>
                <a:lnTo>
                  <a:pt x="255905" y="29476"/>
                </a:lnTo>
                <a:close/>
              </a:path>
              <a:path w="340334" h="355561">
                <a:moveTo>
                  <a:pt x="305866" y="70815"/>
                </a:moveTo>
                <a:lnTo>
                  <a:pt x="303047" y="71462"/>
                </a:lnTo>
                <a:lnTo>
                  <a:pt x="305028" y="72148"/>
                </a:lnTo>
                <a:lnTo>
                  <a:pt x="306412" y="73520"/>
                </a:lnTo>
                <a:lnTo>
                  <a:pt x="306222" y="71996"/>
                </a:lnTo>
                <a:lnTo>
                  <a:pt x="307873" y="70992"/>
                </a:lnTo>
                <a:lnTo>
                  <a:pt x="303898" y="69548"/>
                </a:lnTo>
                <a:lnTo>
                  <a:pt x="305866" y="70815"/>
                </a:lnTo>
                <a:close/>
              </a:path>
              <a:path w="340334" h="355561">
                <a:moveTo>
                  <a:pt x="302247" y="71970"/>
                </a:moveTo>
                <a:lnTo>
                  <a:pt x="305028" y="72148"/>
                </a:lnTo>
                <a:lnTo>
                  <a:pt x="303047" y="71462"/>
                </a:lnTo>
                <a:lnTo>
                  <a:pt x="300164" y="70472"/>
                </a:lnTo>
                <a:lnTo>
                  <a:pt x="300048" y="70959"/>
                </a:lnTo>
                <a:lnTo>
                  <a:pt x="302247" y="71970"/>
                </a:lnTo>
                <a:close/>
              </a:path>
              <a:path w="340334" h="355561">
                <a:moveTo>
                  <a:pt x="306793" y="267728"/>
                </a:moveTo>
                <a:lnTo>
                  <a:pt x="306057" y="270281"/>
                </a:lnTo>
                <a:lnTo>
                  <a:pt x="306400" y="272287"/>
                </a:lnTo>
                <a:lnTo>
                  <a:pt x="306810" y="267709"/>
                </a:lnTo>
                <a:close/>
              </a:path>
              <a:path w="340334" h="355561">
                <a:moveTo>
                  <a:pt x="14351" y="198259"/>
                </a:moveTo>
                <a:lnTo>
                  <a:pt x="13347" y="197370"/>
                </a:lnTo>
                <a:lnTo>
                  <a:pt x="13728" y="200012"/>
                </a:lnTo>
                <a:lnTo>
                  <a:pt x="14325" y="203238"/>
                </a:lnTo>
                <a:lnTo>
                  <a:pt x="14351" y="198259"/>
                </a:lnTo>
                <a:close/>
              </a:path>
              <a:path w="340334" h="355561">
                <a:moveTo>
                  <a:pt x="4394" y="198183"/>
                </a:moveTo>
                <a:lnTo>
                  <a:pt x="4637" y="199650"/>
                </a:lnTo>
                <a:lnTo>
                  <a:pt x="7200" y="200088"/>
                </a:lnTo>
                <a:lnTo>
                  <a:pt x="9702" y="203085"/>
                </a:lnTo>
                <a:lnTo>
                  <a:pt x="11315" y="199936"/>
                </a:lnTo>
                <a:lnTo>
                  <a:pt x="13347" y="197370"/>
                </a:lnTo>
                <a:lnTo>
                  <a:pt x="12331" y="195084"/>
                </a:lnTo>
                <a:lnTo>
                  <a:pt x="11963" y="197840"/>
                </a:lnTo>
                <a:lnTo>
                  <a:pt x="10287" y="200926"/>
                </a:lnTo>
                <a:lnTo>
                  <a:pt x="7454" y="199440"/>
                </a:lnTo>
                <a:lnTo>
                  <a:pt x="5080" y="196481"/>
                </a:lnTo>
                <a:lnTo>
                  <a:pt x="4394" y="198183"/>
                </a:lnTo>
                <a:close/>
              </a:path>
              <a:path w="340334" h="355561">
                <a:moveTo>
                  <a:pt x="3356" y="189664"/>
                </a:moveTo>
                <a:lnTo>
                  <a:pt x="3327" y="191617"/>
                </a:lnTo>
                <a:lnTo>
                  <a:pt x="3987" y="195630"/>
                </a:lnTo>
                <a:lnTo>
                  <a:pt x="4394" y="198183"/>
                </a:lnTo>
                <a:lnTo>
                  <a:pt x="5080" y="196481"/>
                </a:lnTo>
                <a:lnTo>
                  <a:pt x="3733" y="193903"/>
                </a:lnTo>
                <a:lnTo>
                  <a:pt x="3356" y="189664"/>
                </a:lnTo>
                <a:close/>
              </a:path>
              <a:path w="340334" h="355561">
                <a:moveTo>
                  <a:pt x="10629" y="149301"/>
                </a:moveTo>
                <a:lnTo>
                  <a:pt x="9169" y="150787"/>
                </a:lnTo>
                <a:lnTo>
                  <a:pt x="10820" y="149923"/>
                </a:lnTo>
                <a:lnTo>
                  <a:pt x="11328" y="146456"/>
                </a:lnTo>
                <a:lnTo>
                  <a:pt x="10629" y="149301"/>
                </a:lnTo>
                <a:close/>
              </a:path>
              <a:path w="340334" h="355561">
                <a:moveTo>
                  <a:pt x="332714" y="171107"/>
                </a:moveTo>
                <a:lnTo>
                  <a:pt x="332714" y="164960"/>
                </a:lnTo>
                <a:lnTo>
                  <a:pt x="332371" y="158876"/>
                </a:lnTo>
                <a:lnTo>
                  <a:pt x="331736" y="165341"/>
                </a:lnTo>
                <a:lnTo>
                  <a:pt x="331736" y="171107"/>
                </a:lnTo>
                <a:lnTo>
                  <a:pt x="332371" y="183095"/>
                </a:lnTo>
                <a:lnTo>
                  <a:pt x="332714" y="177139"/>
                </a:lnTo>
                <a:lnTo>
                  <a:pt x="332714" y="171107"/>
                </a:lnTo>
                <a:close/>
              </a:path>
              <a:path w="340334" h="355561">
                <a:moveTo>
                  <a:pt x="331736" y="177317"/>
                </a:moveTo>
                <a:lnTo>
                  <a:pt x="331368" y="183438"/>
                </a:lnTo>
                <a:lnTo>
                  <a:pt x="331647" y="189801"/>
                </a:lnTo>
                <a:lnTo>
                  <a:pt x="331736" y="188950"/>
                </a:lnTo>
                <a:lnTo>
                  <a:pt x="332371" y="183095"/>
                </a:lnTo>
                <a:lnTo>
                  <a:pt x="331736" y="171107"/>
                </a:lnTo>
                <a:lnTo>
                  <a:pt x="331736" y="177317"/>
                </a:lnTo>
                <a:close/>
              </a:path>
              <a:path w="340334" h="355561">
                <a:moveTo>
                  <a:pt x="331647" y="189801"/>
                </a:moveTo>
                <a:lnTo>
                  <a:pt x="331368" y="183438"/>
                </a:lnTo>
                <a:lnTo>
                  <a:pt x="330708" y="189471"/>
                </a:lnTo>
                <a:lnTo>
                  <a:pt x="329057" y="190271"/>
                </a:lnTo>
                <a:lnTo>
                  <a:pt x="328968" y="191185"/>
                </a:lnTo>
                <a:lnTo>
                  <a:pt x="331647" y="189801"/>
                </a:lnTo>
                <a:close/>
              </a:path>
              <a:path w="340334" h="355561">
                <a:moveTo>
                  <a:pt x="226047" y="327139"/>
                </a:moveTo>
                <a:lnTo>
                  <a:pt x="223113" y="326326"/>
                </a:lnTo>
                <a:lnTo>
                  <a:pt x="225945" y="327799"/>
                </a:lnTo>
                <a:lnTo>
                  <a:pt x="229628" y="327799"/>
                </a:lnTo>
                <a:lnTo>
                  <a:pt x="229628" y="327139"/>
                </a:lnTo>
                <a:lnTo>
                  <a:pt x="226047" y="327139"/>
                </a:lnTo>
                <a:close/>
              </a:path>
              <a:path w="340334" h="355561">
                <a:moveTo>
                  <a:pt x="222605" y="322592"/>
                </a:moveTo>
                <a:lnTo>
                  <a:pt x="219608" y="322491"/>
                </a:lnTo>
                <a:lnTo>
                  <a:pt x="222440" y="323240"/>
                </a:lnTo>
                <a:lnTo>
                  <a:pt x="224993" y="324650"/>
                </a:lnTo>
                <a:lnTo>
                  <a:pt x="225158" y="324027"/>
                </a:lnTo>
                <a:lnTo>
                  <a:pt x="222605" y="322592"/>
                </a:lnTo>
                <a:close/>
              </a:path>
              <a:path w="340334" h="355561">
                <a:moveTo>
                  <a:pt x="240296" y="314832"/>
                </a:moveTo>
                <a:lnTo>
                  <a:pt x="235064" y="317817"/>
                </a:lnTo>
                <a:lnTo>
                  <a:pt x="223608" y="318642"/>
                </a:lnTo>
                <a:lnTo>
                  <a:pt x="223520" y="317995"/>
                </a:lnTo>
                <a:lnTo>
                  <a:pt x="219583" y="319087"/>
                </a:lnTo>
                <a:lnTo>
                  <a:pt x="219697" y="319760"/>
                </a:lnTo>
                <a:lnTo>
                  <a:pt x="223565" y="318655"/>
                </a:lnTo>
                <a:lnTo>
                  <a:pt x="235038" y="318515"/>
                </a:lnTo>
                <a:lnTo>
                  <a:pt x="240487" y="315493"/>
                </a:lnTo>
                <a:lnTo>
                  <a:pt x="240296" y="314832"/>
                </a:lnTo>
                <a:close/>
              </a:path>
              <a:path w="340334" h="355561">
                <a:moveTo>
                  <a:pt x="216217" y="320001"/>
                </a:moveTo>
                <a:lnTo>
                  <a:pt x="219697" y="319760"/>
                </a:lnTo>
                <a:lnTo>
                  <a:pt x="219583" y="319087"/>
                </a:lnTo>
                <a:lnTo>
                  <a:pt x="216166" y="319341"/>
                </a:lnTo>
                <a:lnTo>
                  <a:pt x="212940" y="319341"/>
                </a:lnTo>
                <a:lnTo>
                  <a:pt x="211924" y="320001"/>
                </a:lnTo>
                <a:lnTo>
                  <a:pt x="216217" y="320001"/>
                </a:lnTo>
                <a:close/>
              </a:path>
              <a:path w="340334" h="355561">
                <a:moveTo>
                  <a:pt x="200317" y="319506"/>
                </a:moveTo>
                <a:lnTo>
                  <a:pt x="209054" y="319595"/>
                </a:lnTo>
                <a:lnTo>
                  <a:pt x="211924" y="320001"/>
                </a:lnTo>
                <a:lnTo>
                  <a:pt x="212940" y="319341"/>
                </a:lnTo>
                <a:lnTo>
                  <a:pt x="209118" y="318935"/>
                </a:lnTo>
                <a:lnTo>
                  <a:pt x="205854" y="318846"/>
                </a:lnTo>
                <a:lnTo>
                  <a:pt x="200317" y="319506"/>
                </a:lnTo>
                <a:close/>
              </a:path>
              <a:path w="340334" h="355561">
                <a:moveTo>
                  <a:pt x="195364" y="318846"/>
                </a:moveTo>
                <a:lnTo>
                  <a:pt x="188201" y="323202"/>
                </a:lnTo>
                <a:lnTo>
                  <a:pt x="189331" y="323202"/>
                </a:lnTo>
                <a:lnTo>
                  <a:pt x="192532" y="321970"/>
                </a:lnTo>
                <a:lnTo>
                  <a:pt x="195745" y="320738"/>
                </a:lnTo>
                <a:lnTo>
                  <a:pt x="200317" y="319506"/>
                </a:lnTo>
                <a:lnTo>
                  <a:pt x="205854" y="318846"/>
                </a:lnTo>
                <a:lnTo>
                  <a:pt x="195364" y="318846"/>
                </a:lnTo>
                <a:close/>
              </a:path>
              <a:path w="340334" h="355561">
                <a:moveTo>
                  <a:pt x="186067" y="323735"/>
                </a:moveTo>
                <a:lnTo>
                  <a:pt x="181343" y="323735"/>
                </a:lnTo>
                <a:lnTo>
                  <a:pt x="186067" y="324383"/>
                </a:lnTo>
                <a:lnTo>
                  <a:pt x="189331" y="323202"/>
                </a:lnTo>
                <a:lnTo>
                  <a:pt x="188201" y="323202"/>
                </a:lnTo>
                <a:lnTo>
                  <a:pt x="186067" y="323735"/>
                </a:lnTo>
                <a:close/>
              </a:path>
              <a:path w="340334" h="355561">
                <a:moveTo>
                  <a:pt x="271703" y="296252"/>
                </a:moveTo>
                <a:lnTo>
                  <a:pt x="274980" y="293903"/>
                </a:lnTo>
                <a:lnTo>
                  <a:pt x="274599" y="293281"/>
                </a:lnTo>
                <a:lnTo>
                  <a:pt x="270332" y="294449"/>
                </a:lnTo>
                <a:lnTo>
                  <a:pt x="270535" y="295097"/>
                </a:lnTo>
                <a:lnTo>
                  <a:pt x="272948" y="294347"/>
                </a:lnTo>
                <a:lnTo>
                  <a:pt x="271703" y="296252"/>
                </a:lnTo>
                <a:close/>
              </a:path>
              <a:path w="340334" h="355561">
                <a:moveTo>
                  <a:pt x="260362" y="301345"/>
                </a:moveTo>
                <a:lnTo>
                  <a:pt x="264629" y="297052"/>
                </a:lnTo>
                <a:lnTo>
                  <a:pt x="270535" y="295097"/>
                </a:lnTo>
                <a:lnTo>
                  <a:pt x="270306" y="294474"/>
                </a:lnTo>
                <a:lnTo>
                  <a:pt x="264299" y="296468"/>
                </a:lnTo>
                <a:lnTo>
                  <a:pt x="260362" y="301345"/>
                </a:lnTo>
                <a:close/>
              </a:path>
              <a:path w="340334" h="355561">
                <a:moveTo>
                  <a:pt x="260362" y="301345"/>
                </a:moveTo>
                <a:lnTo>
                  <a:pt x="264299" y="296468"/>
                </a:lnTo>
                <a:lnTo>
                  <a:pt x="259969" y="300824"/>
                </a:lnTo>
                <a:lnTo>
                  <a:pt x="256907" y="304162"/>
                </a:lnTo>
                <a:lnTo>
                  <a:pt x="260248" y="302018"/>
                </a:lnTo>
                <a:lnTo>
                  <a:pt x="266661" y="301066"/>
                </a:lnTo>
                <a:lnTo>
                  <a:pt x="268427" y="298615"/>
                </a:lnTo>
                <a:lnTo>
                  <a:pt x="271703" y="296252"/>
                </a:lnTo>
                <a:lnTo>
                  <a:pt x="272948" y="294347"/>
                </a:lnTo>
                <a:lnTo>
                  <a:pt x="268998" y="296913"/>
                </a:lnTo>
                <a:lnTo>
                  <a:pt x="266865" y="299834"/>
                </a:lnTo>
                <a:lnTo>
                  <a:pt x="266420" y="300443"/>
                </a:lnTo>
                <a:lnTo>
                  <a:pt x="260190" y="301486"/>
                </a:lnTo>
                <a:lnTo>
                  <a:pt x="259664" y="301574"/>
                </a:lnTo>
                <a:lnTo>
                  <a:pt x="260190" y="301486"/>
                </a:lnTo>
                <a:lnTo>
                  <a:pt x="260362" y="301345"/>
                </a:lnTo>
                <a:close/>
              </a:path>
              <a:path w="340334" h="355561">
                <a:moveTo>
                  <a:pt x="277202" y="291985"/>
                </a:moveTo>
                <a:lnTo>
                  <a:pt x="274980" y="293903"/>
                </a:lnTo>
                <a:lnTo>
                  <a:pt x="280098" y="290931"/>
                </a:lnTo>
                <a:lnTo>
                  <a:pt x="287032" y="290855"/>
                </a:lnTo>
                <a:lnTo>
                  <a:pt x="287070" y="290131"/>
                </a:lnTo>
                <a:lnTo>
                  <a:pt x="280784" y="290271"/>
                </a:lnTo>
                <a:lnTo>
                  <a:pt x="277215" y="291985"/>
                </a:lnTo>
                <a:close/>
              </a:path>
              <a:path w="340334" h="355561">
                <a:moveTo>
                  <a:pt x="240487" y="315493"/>
                </a:moveTo>
                <a:lnTo>
                  <a:pt x="241058" y="315379"/>
                </a:lnTo>
                <a:lnTo>
                  <a:pt x="245516" y="314388"/>
                </a:lnTo>
                <a:lnTo>
                  <a:pt x="251117" y="310476"/>
                </a:lnTo>
                <a:lnTo>
                  <a:pt x="260248" y="302018"/>
                </a:lnTo>
                <a:lnTo>
                  <a:pt x="256907" y="304162"/>
                </a:lnTo>
                <a:lnTo>
                  <a:pt x="250736" y="309956"/>
                </a:lnTo>
                <a:lnTo>
                  <a:pt x="244843" y="314045"/>
                </a:lnTo>
                <a:lnTo>
                  <a:pt x="240487" y="315493"/>
                </a:lnTo>
                <a:close/>
              </a:path>
              <a:path w="340334" h="355561">
                <a:moveTo>
                  <a:pt x="223608" y="318642"/>
                </a:moveTo>
                <a:lnTo>
                  <a:pt x="235064" y="317817"/>
                </a:lnTo>
                <a:lnTo>
                  <a:pt x="223520" y="317995"/>
                </a:lnTo>
                <a:lnTo>
                  <a:pt x="223545" y="318655"/>
                </a:lnTo>
                <a:close/>
              </a:path>
              <a:path w="340334" h="355561">
                <a:moveTo>
                  <a:pt x="256907" y="304162"/>
                </a:moveTo>
                <a:lnTo>
                  <a:pt x="259969" y="300824"/>
                </a:lnTo>
                <a:lnTo>
                  <a:pt x="254025" y="305625"/>
                </a:lnTo>
                <a:lnTo>
                  <a:pt x="250177" y="306743"/>
                </a:lnTo>
                <a:lnTo>
                  <a:pt x="250037" y="306819"/>
                </a:lnTo>
                <a:lnTo>
                  <a:pt x="250444" y="307339"/>
                </a:lnTo>
                <a:lnTo>
                  <a:pt x="254520" y="306108"/>
                </a:lnTo>
                <a:lnTo>
                  <a:pt x="256907" y="304162"/>
                </a:lnTo>
                <a:close/>
              </a:path>
              <a:path w="340334" h="355561">
                <a:moveTo>
                  <a:pt x="239204" y="312534"/>
                </a:moveTo>
                <a:lnTo>
                  <a:pt x="239268" y="313181"/>
                </a:lnTo>
                <a:lnTo>
                  <a:pt x="244157" y="313131"/>
                </a:lnTo>
                <a:lnTo>
                  <a:pt x="249783" y="307924"/>
                </a:lnTo>
                <a:lnTo>
                  <a:pt x="250444" y="307339"/>
                </a:lnTo>
                <a:lnTo>
                  <a:pt x="250037" y="306819"/>
                </a:lnTo>
                <a:lnTo>
                  <a:pt x="243928" y="312572"/>
                </a:lnTo>
                <a:lnTo>
                  <a:pt x="239204" y="312534"/>
                </a:lnTo>
                <a:close/>
              </a:path>
              <a:path w="340334" h="355561">
                <a:moveTo>
                  <a:pt x="225259" y="316179"/>
                </a:moveTo>
                <a:lnTo>
                  <a:pt x="231444" y="316153"/>
                </a:lnTo>
                <a:lnTo>
                  <a:pt x="238531" y="313461"/>
                </a:lnTo>
                <a:lnTo>
                  <a:pt x="239268" y="313181"/>
                </a:lnTo>
                <a:lnTo>
                  <a:pt x="239077" y="312559"/>
                </a:lnTo>
                <a:lnTo>
                  <a:pt x="231508" y="315518"/>
                </a:lnTo>
                <a:lnTo>
                  <a:pt x="225259" y="316179"/>
                </a:lnTo>
                <a:close/>
              </a:path>
              <a:path w="340334" h="355561">
                <a:moveTo>
                  <a:pt x="196443" y="318515"/>
                </a:moveTo>
                <a:lnTo>
                  <a:pt x="201587" y="318604"/>
                </a:lnTo>
                <a:lnTo>
                  <a:pt x="204901" y="317703"/>
                </a:lnTo>
                <a:lnTo>
                  <a:pt x="205524" y="317512"/>
                </a:lnTo>
                <a:lnTo>
                  <a:pt x="208495" y="318439"/>
                </a:lnTo>
                <a:lnTo>
                  <a:pt x="211277" y="318769"/>
                </a:lnTo>
                <a:lnTo>
                  <a:pt x="220230" y="318769"/>
                </a:lnTo>
                <a:lnTo>
                  <a:pt x="224637" y="316509"/>
                </a:lnTo>
                <a:lnTo>
                  <a:pt x="225259" y="316179"/>
                </a:lnTo>
                <a:lnTo>
                  <a:pt x="231508" y="315518"/>
                </a:lnTo>
                <a:lnTo>
                  <a:pt x="224993" y="315556"/>
                </a:lnTo>
                <a:lnTo>
                  <a:pt x="220548" y="318109"/>
                </a:lnTo>
                <a:lnTo>
                  <a:pt x="211315" y="318096"/>
                </a:lnTo>
                <a:lnTo>
                  <a:pt x="208559" y="317779"/>
                </a:lnTo>
                <a:lnTo>
                  <a:pt x="205600" y="316852"/>
                </a:lnTo>
                <a:lnTo>
                  <a:pt x="205422" y="316852"/>
                </a:lnTo>
                <a:lnTo>
                  <a:pt x="201815" y="317931"/>
                </a:lnTo>
                <a:lnTo>
                  <a:pt x="198221" y="317931"/>
                </a:lnTo>
                <a:lnTo>
                  <a:pt x="196443" y="318515"/>
                </a:lnTo>
                <a:close/>
              </a:path>
              <a:path w="340334" h="355561">
                <a:moveTo>
                  <a:pt x="177253" y="327228"/>
                </a:moveTo>
                <a:lnTo>
                  <a:pt x="181178" y="322351"/>
                </a:lnTo>
                <a:lnTo>
                  <a:pt x="190703" y="321005"/>
                </a:lnTo>
                <a:lnTo>
                  <a:pt x="192570" y="318693"/>
                </a:lnTo>
                <a:lnTo>
                  <a:pt x="196443" y="318515"/>
                </a:lnTo>
                <a:lnTo>
                  <a:pt x="198221" y="317931"/>
                </a:lnTo>
                <a:lnTo>
                  <a:pt x="192481" y="317969"/>
                </a:lnTo>
                <a:lnTo>
                  <a:pt x="189306" y="320547"/>
                </a:lnTo>
                <a:lnTo>
                  <a:pt x="180746" y="321970"/>
                </a:lnTo>
                <a:lnTo>
                  <a:pt x="177253" y="327228"/>
                </a:lnTo>
                <a:close/>
              </a:path>
              <a:path w="340334" h="355561">
                <a:moveTo>
                  <a:pt x="222504" y="322262"/>
                </a:moveTo>
                <a:lnTo>
                  <a:pt x="222694" y="322325"/>
                </a:lnTo>
                <a:lnTo>
                  <a:pt x="222885" y="321703"/>
                </a:lnTo>
                <a:lnTo>
                  <a:pt x="220319" y="320001"/>
                </a:lnTo>
                <a:lnTo>
                  <a:pt x="217766" y="320001"/>
                </a:lnTo>
                <a:lnTo>
                  <a:pt x="222504" y="322262"/>
                </a:lnTo>
                <a:close/>
              </a:path>
              <a:path w="340334" h="355561">
                <a:moveTo>
                  <a:pt x="226275" y="326135"/>
                </a:moveTo>
                <a:lnTo>
                  <a:pt x="226364" y="325475"/>
                </a:lnTo>
                <a:lnTo>
                  <a:pt x="223786" y="325145"/>
                </a:lnTo>
                <a:lnTo>
                  <a:pt x="223583" y="325793"/>
                </a:lnTo>
                <a:lnTo>
                  <a:pt x="226275" y="326135"/>
                </a:lnTo>
                <a:close/>
              </a:path>
              <a:path w="340334" h="355561">
                <a:moveTo>
                  <a:pt x="140474" y="312762"/>
                </a:moveTo>
                <a:lnTo>
                  <a:pt x="136271" y="313029"/>
                </a:lnTo>
                <a:lnTo>
                  <a:pt x="136347" y="313689"/>
                </a:lnTo>
                <a:lnTo>
                  <a:pt x="140474" y="313423"/>
                </a:lnTo>
                <a:lnTo>
                  <a:pt x="144500" y="313601"/>
                </a:lnTo>
                <a:lnTo>
                  <a:pt x="140474" y="312762"/>
                </a:lnTo>
                <a:close/>
              </a:path>
              <a:path w="340334" h="355561">
                <a:moveTo>
                  <a:pt x="209550" y="312902"/>
                </a:moveTo>
                <a:lnTo>
                  <a:pt x="206476" y="313029"/>
                </a:lnTo>
                <a:lnTo>
                  <a:pt x="209499" y="313562"/>
                </a:lnTo>
                <a:lnTo>
                  <a:pt x="212852" y="314172"/>
                </a:lnTo>
                <a:lnTo>
                  <a:pt x="213029" y="313537"/>
                </a:lnTo>
                <a:lnTo>
                  <a:pt x="209550" y="312902"/>
                </a:lnTo>
                <a:close/>
              </a:path>
              <a:path w="340334" h="355561">
                <a:moveTo>
                  <a:pt x="210045" y="311429"/>
                </a:moveTo>
                <a:lnTo>
                  <a:pt x="207073" y="311429"/>
                </a:lnTo>
                <a:lnTo>
                  <a:pt x="210007" y="312089"/>
                </a:lnTo>
                <a:lnTo>
                  <a:pt x="214160" y="312851"/>
                </a:lnTo>
                <a:lnTo>
                  <a:pt x="214363" y="312216"/>
                </a:lnTo>
                <a:lnTo>
                  <a:pt x="210045" y="311429"/>
                </a:lnTo>
                <a:close/>
              </a:path>
              <a:path w="340334" h="355561">
                <a:moveTo>
                  <a:pt x="177152" y="345884"/>
                </a:moveTo>
                <a:lnTo>
                  <a:pt x="179946" y="345744"/>
                </a:lnTo>
                <a:lnTo>
                  <a:pt x="179882" y="345033"/>
                </a:lnTo>
                <a:lnTo>
                  <a:pt x="177088" y="345224"/>
                </a:lnTo>
                <a:lnTo>
                  <a:pt x="176784" y="345579"/>
                </a:lnTo>
                <a:lnTo>
                  <a:pt x="177152" y="345884"/>
                </a:lnTo>
                <a:close/>
              </a:path>
              <a:path w="340334" h="355561">
                <a:moveTo>
                  <a:pt x="136144" y="315683"/>
                </a:moveTo>
                <a:lnTo>
                  <a:pt x="140639" y="315188"/>
                </a:lnTo>
                <a:lnTo>
                  <a:pt x="143294" y="314845"/>
                </a:lnTo>
                <a:lnTo>
                  <a:pt x="143205" y="314197"/>
                </a:lnTo>
                <a:lnTo>
                  <a:pt x="140563" y="314515"/>
                </a:lnTo>
                <a:lnTo>
                  <a:pt x="136144" y="315683"/>
                </a:lnTo>
                <a:close/>
              </a:path>
              <a:path w="340334" h="355561">
                <a:moveTo>
                  <a:pt x="142430" y="254673"/>
                </a:moveTo>
                <a:lnTo>
                  <a:pt x="142824" y="254279"/>
                </a:lnTo>
                <a:lnTo>
                  <a:pt x="142430" y="253872"/>
                </a:lnTo>
                <a:lnTo>
                  <a:pt x="134823" y="253872"/>
                </a:lnTo>
                <a:lnTo>
                  <a:pt x="134823" y="254673"/>
                </a:lnTo>
                <a:lnTo>
                  <a:pt x="142430" y="254673"/>
                </a:lnTo>
                <a:close/>
              </a:path>
              <a:path w="340334" h="355561">
                <a:moveTo>
                  <a:pt x="144081" y="257149"/>
                </a:moveTo>
                <a:lnTo>
                  <a:pt x="144487" y="256768"/>
                </a:lnTo>
                <a:lnTo>
                  <a:pt x="144081" y="256362"/>
                </a:lnTo>
                <a:lnTo>
                  <a:pt x="136309" y="256362"/>
                </a:lnTo>
                <a:lnTo>
                  <a:pt x="136309" y="257149"/>
                </a:lnTo>
                <a:lnTo>
                  <a:pt x="144081" y="257149"/>
                </a:lnTo>
                <a:close/>
              </a:path>
              <a:path w="340334" h="355561">
                <a:moveTo>
                  <a:pt x="151028" y="264617"/>
                </a:moveTo>
                <a:lnTo>
                  <a:pt x="151409" y="264223"/>
                </a:lnTo>
                <a:lnTo>
                  <a:pt x="151028" y="263829"/>
                </a:lnTo>
                <a:lnTo>
                  <a:pt x="143243" y="263829"/>
                </a:lnTo>
                <a:lnTo>
                  <a:pt x="143243" y="264617"/>
                </a:lnTo>
                <a:lnTo>
                  <a:pt x="151028" y="264617"/>
                </a:lnTo>
                <a:close/>
              </a:path>
              <a:path w="340334" h="355561">
                <a:moveTo>
                  <a:pt x="148374" y="262140"/>
                </a:moveTo>
                <a:lnTo>
                  <a:pt x="148767" y="261746"/>
                </a:lnTo>
                <a:lnTo>
                  <a:pt x="148374" y="261327"/>
                </a:lnTo>
                <a:lnTo>
                  <a:pt x="140614" y="261327"/>
                </a:lnTo>
                <a:lnTo>
                  <a:pt x="140614" y="262140"/>
                </a:lnTo>
                <a:lnTo>
                  <a:pt x="148374" y="262140"/>
                </a:lnTo>
                <a:close/>
              </a:path>
              <a:path w="340334" h="355561">
                <a:moveTo>
                  <a:pt x="145897" y="259651"/>
                </a:moveTo>
                <a:lnTo>
                  <a:pt x="146278" y="259245"/>
                </a:lnTo>
                <a:lnTo>
                  <a:pt x="145897" y="258851"/>
                </a:lnTo>
                <a:lnTo>
                  <a:pt x="138290" y="258851"/>
                </a:lnTo>
                <a:lnTo>
                  <a:pt x="138290" y="259651"/>
                </a:lnTo>
                <a:lnTo>
                  <a:pt x="145897" y="259651"/>
                </a:lnTo>
                <a:close/>
              </a:path>
              <a:path w="340334" h="355561">
                <a:moveTo>
                  <a:pt x="133337" y="251371"/>
                </a:moveTo>
                <a:lnTo>
                  <a:pt x="133337" y="252171"/>
                </a:lnTo>
                <a:lnTo>
                  <a:pt x="141262" y="252171"/>
                </a:lnTo>
                <a:lnTo>
                  <a:pt x="141262" y="251371"/>
                </a:lnTo>
                <a:lnTo>
                  <a:pt x="133337" y="251371"/>
                </a:lnTo>
                <a:close/>
              </a:path>
              <a:path w="340334" h="355561">
                <a:moveTo>
                  <a:pt x="136080" y="327151"/>
                </a:moveTo>
                <a:lnTo>
                  <a:pt x="136207" y="327799"/>
                </a:lnTo>
                <a:lnTo>
                  <a:pt x="139941" y="326936"/>
                </a:lnTo>
                <a:lnTo>
                  <a:pt x="143421" y="324408"/>
                </a:lnTo>
                <a:lnTo>
                  <a:pt x="143522" y="323951"/>
                </a:lnTo>
                <a:lnTo>
                  <a:pt x="143052" y="323875"/>
                </a:lnTo>
                <a:lnTo>
                  <a:pt x="139623" y="326339"/>
                </a:lnTo>
                <a:lnTo>
                  <a:pt x="136080" y="327151"/>
                </a:lnTo>
                <a:close/>
              </a:path>
              <a:path w="340334" h="355561">
                <a:moveTo>
                  <a:pt x="110215" y="318987"/>
                </a:moveTo>
                <a:lnTo>
                  <a:pt x="108744" y="318702"/>
                </a:lnTo>
                <a:lnTo>
                  <a:pt x="109562" y="318985"/>
                </a:lnTo>
                <a:lnTo>
                  <a:pt x="110588" y="319206"/>
                </a:lnTo>
                <a:lnTo>
                  <a:pt x="110215" y="318987"/>
                </a:lnTo>
                <a:close/>
              </a:path>
              <a:path w="340334" h="355561">
                <a:moveTo>
                  <a:pt x="137655" y="317550"/>
                </a:moveTo>
                <a:lnTo>
                  <a:pt x="147777" y="317550"/>
                </a:lnTo>
                <a:lnTo>
                  <a:pt x="155168" y="318782"/>
                </a:lnTo>
                <a:lnTo>
                  <a:pt x="160020" y="324218"/>
                </a:lnTo>
                <a:lnTo>
                  <a:pt x="160515" y="323761"/>
                </a:lnTo>
                <a:lnTo>
                  <a:pt x="155448" y="318109"/>
                </a:lnTo>
                <a:lnTo>
                  <a:pt x="147866" y="316890"/>
                </a:lnTo>
                <a:lnTo>
                  <a:pt x="142151" y="316890"/>
                </a:lnTo>
                <a:lnTo>
                  <a:pt x="137655" y="317550"/>
                </a:lnTo>
                <a:close/>
              </a:path>
              <a:path w="340334" h="355561">
                <a:moveTo>
                  <a:pt x="137579" y="316890"/>
                </a:moveTo>
                <a:lnTo>
                  <a:pt x="134188" y="317677"/>
                </a:lnTo>
                <a:lnTo>
                  <a:pt x="134327" y="318338"/>
                </a:lnTo>
                <a:lnTo>
                  <a:pt x="137655" y="317550"/>
                </a:lnTo>
                <a:lnTo>
                  <a:pt x="142151" y="316890"/>
                </a:lnTo>
                <a:lnTo>
                  <a:pt x="137579" y="316890"/>
                </a:lnTo>
                <a:close/>
              </a:path>
              <a:path w="340334" h="355561">
                <a:moveTo>
                  <a:pt x="127558" y="318579"/>
                </a:moveTo>
                <a:lnTo>
                  <a:pt x="127596" y="319252"/>
                </a:lnTo>
                <a:lnTo>
                  <a:pt x="130886" y="318973"/>
                </a:lnTo>
                <a:lnTo>
                  <a:pt x="134302" y="318338"/>
                </a:lnTo>
                <a:lnTo>
                  <a:pt x="134162" y="317677"/>
                </a:lnTo>
                <a:lnTo>
                  <a:pt x="130784" y="318325"/>
                </a:lnTo>
                <a:lnTo>
                  <a:pt x="127558" y="318579"/>
                </a:lnTo>
                <a:close/>
              </a:path>
              <a:path w="340334" h="355561">
                <a:moveTo>
                  <a:pt x="124548" y="318579"/>
                </a:moveTo>
                <a:lnTo>
                  <a:pt x="110070" y="318579"/>
                </a:lnTo>
                <a:lnTo>
                  <a:pt x="110215" y="318987"/>
                </a:lnTo>
                <a:lnTo>
                  <a:pt x="111583" y="319252"/>
                </a:lnTo>
                <a:lnTo>
                  <a:pt x="127596" y="319252"/>
                </a:lnTo>
                <a:lnTo>
                  <a:pt x="127558" y="318579"/>
                </a:lnTo>
                <a:lnTo>
                  <a:pt x="124548" y="318579"/>
                </a:lnTo>
                <a:close/>
              </a:path>
              <a:path w="340334" h="355561">
                <a:moveTo>
                  <a:pt x="101219" y="313715"/>
                </a:moveTo>
                <a:lnTo>
                  <a:pt x="110215" y="318987"/>
                </a:lnTo>
                <a:lnTo>
                  <a:pt x="110070" y="318579"/>
                </a:lnTo>
                <a:lnTo>
                  <a:pt x="100507" y="312483"/>
                </a:lnTo>
                <a:lnTo>
                  <a:pt x="99555" y="312470"/>
                </a:lnTo>
                <a:lnTo>
                  <a:pt x="99555" y="313131"/>
                </a:lnTo>
                <a:lnTo>
                  <a:pt x="101219" y="313715"/>
                </a:lnTo>
                <a:close/>
              </a:path>
              <a:path w="340334" h="355561">
                <a:moveTo>
                  <a:pt x="87884" y="314236"/>
                </a:moveTo>
                <a:lnTo>
                  <a:pt x="88196" y="312735"/>
                </a:lnTo>
                <a:lnTo>
                  <a:pt x="86550" y="308521"/>
                </a:lnTo>
                <a:lnTo>
                  <a:pt x="89535" y="311264"/>
                </a:lnTo>
                <a:lnTo>
                  <a:pt x="92390" y="313114"/>
                </a:lnTo>
                <a:lnTo>
                  <a:pt x="99555" y="313131"/>
                </a:lnTo>
                <a:lnTo>
                  <a:pt x="99555" y="312470"/>
                </a:lnTo>
                <a:lnTo>
                  <a:pt x="94208" y="312470"/>
                </a:lnTo>
                <a:lnTo>
                  <a:pt x="90081" y="309892"/>
                </a:lnTo>
                <a:lnTo>
                  <a:pt x="87261" y="307327"/>
                </a:lnTo>
                <a:lnTo>
                  <a:pt x="85037" y="307118"/>
                </a:lnTo>
                <a:lnTo>
                  <a:pt x="87884" y="314236"/>
                </a:lnTo>
                <a:close/>
              </a:path>
              <a:path w="340334" h="355561">
                <a:moveTo>
                  <a:pt x="82410" y="302475"/>
                </a:moveTo>
                <a:lnTo>
                  <a:pt x="85037" y="307118"/>
                </a:lnTo>
                <a:lnTo>
                  <a:pt x="87261" y="307327"/>
                </a:lnTo>
                <a:lnTo>
                  <a:pt x="84455" y="304723"/>
                </a:lnTo>
                <a:lnTo>
                  <a:pt x="83007" y="302158"/>
                </a:lnTo>
                <a:lnTo>
                  <a:pt x="82410" y="302475"/>
                </a:lnTo>
                <a:close/>
              </a:path>
              <a:path w="340334" h="355561">
                <a:moveTo>
                  <a:pt x="82410" y="302475"/>
                </a:moveTo>
                <a:lnTo>
                  <a:pt x="83007" y="302158"/>
                </a:lnTo>
                <a:lnTo>
                  <a:pt x="77685" y="291515"/>
                </a:lnTo>
                <a:lnTo>
                  <a:pt x="64681" y="291045"/>
                </a:lnTo>
                <a:lnTo>
                  <a:pt x="64643" y="292696"/>
                </a:lnTo>
                <a:lnTo>
                  <a:pt x="71257" y="292856"/>
                </a:lnTo>
                <a:lnTo>
                  <a:pt x="66700" y="292201"/>
                </a:lnTo>
                <a:lnTo>
                  <a:pt x="67017" y="291884"/>
                </a:lnTo>
                <a:lnTo>
                  <a:pt x="77838" y="293204"/>
                </a:lnTo>
                <a:lnTo>
                  <a:pt x="82410" y="302475"/>
                </a:lnTo>
                <a:close/>
              </a:path>
              <a:path w="340334" h="355561">
                <a:moveTo>
                  <a:pt x="111583" y="319252"/>
                </a:moveTo>
                <a:lnTo>
                  <a:pt x="110805" y="319252"/>
                </a:lnTo>
                <a:lnTo>
                  <a:pt x="116662" y="320509"/>
                </a:lnTo>
                <a:lnTo>
                  <a:pt x="118074" y="320509"/>
                </a:lnTo>
                <a:lnTo>
                  <a:pt x="111583" y="319252"/>
                </a:lnTo>
                <a:close/>
              </a:path>
              <a:path w="340334" h="355561">
                <a:moveTo>
                  <a:pt x="104270" y="317835"/>
                </a:moveTo>
                <a:lnTo>
                  <a:pt x="108744" y="318702"/>
                </a:lnTo>
                <a:lnTo>
                  <a:pt x="105270" y="317499"/>
                </a:lnTo>
                <a:lnTo>
                  <a:pt x="101688" y="315988"/>
                </a:lnTo>
                <a:lnTo>
                  <a:pt x="99339" y="314439"/>
                </a:lnTo>
                <a:lnTo>
                  <a:pt x="99174" y="315099"/>
                </a:lnTo>
                <a:lnTo>
                  <a:pt x="104270" y="317835"/>
                </a:lnTo>
                <a:close/>
              </a:path>
              <a:path w="340334" h="355561">
                <a:moveTo>
                  <a:pt x="86550" y="308521"/>
                </a:moveTo>
                <a:lnTo>
                  <a:pt x="88176" y="311416"/>
                </a:lnTo>
                <a:lnTo>
                  <a:pt x="88324" y="312962"/>
                </a:lnTo>
                <a:lnTo>
                  <a:pt x="88430" y="314070"/>
                </a:lnTo>
                <a:lnTo>
                  <a:pt x="90210" y="314414"/>
                </a:lnTo>
                <a:lnTo>
                  <a:pt x="99174" y="315099"/>
                </a:lnTo>
                <a:lnTo>
                  <a:pt x="99339" y="314439"/>
                </a:lnTo>
                <a:lnTo>
                  <a:pt x="93865" y="314070"/>
                </a:lnTo>
                <a:lnTo>
                  <a:pt x="92390" y="313114"/>
                </a:lnTo>
                <a:lnTo>
                  <a:pt x="88404" y="313105"/>
                </a:lnTo>
                <a:lnTo>
                  <a:pt x="89535" y="311264"/>
                </a:lnTo>
                <a:lnTo>
                  <a:pt x="86550" y="308521"/>
                </a:lnTo>
                <a:close/>
              </a:path>
              <a:path w="340334" h="355561">
                <a:moveTo>
                  <a:pt x="89166" y="299211"/>
                </a:moveTo>
                <a:lnTo>
                  <a:pt x="86614" y="297395"/>
                </a:lnTo>
                <a:lnTo>
                  <a:pt x="88633" y="299618"/>
                </a:lnTo>
                <a:lnTo>
                  <a:pt x="90944" y="302920"/>
                </a:lnTo>
                <a:lnTo>
                  <a:pt x="91478" y="302539"/>
                </a:lnTo>
                <a:lnTo>
                  <a:pt x="89166" y="299211"/>
                </a:lnTo>
                <a:close/>
              </a:path>
              <a:path w="340334" h="355561">
                <a:moveTo>
                  <a:pt x="178015" y="347230"/>
                </a:moveTo>
                <a:lnTo>
                  <a:pt x="177380" y="348018"/>
                </a:lnTo>
                <a:lnTo>
                  <a:pt x="180568" y="347459"/>
                </a:lnTo>
                <a:lnTo>
                  <a:pt x="180835" y="346328"/>
                </a:lnTo>
                <a:lnTo>
                  <a:pt x="178015" y="347230"/>
                </a:lnTo>
                <a:close/>
              </a:path>
              <a:path w="340334" h="355561">
                <a:moveTo>
                  <a:pt x="134962" y="325310"/>
                </a:moveTo>
                <a:lnTo>
                  <a:pt x="135039" y="325958"/>
                </a:lnTo>
                <a:lnTo>
                  <a:pt x="139280" y="325450"/>
                </a:lnTo>
                <a:lnTo>
                  <a:pt x="143090" y="322770"/>
                </a:lnTo>
                <a:lnTo>
                  <a:pt x="143192" y="322300"/>
                </a:lnTo>
                <a:lnTo>
                  <a:pt x="142722" y="322224"/>
                </a:lnTo>
                <a:lnTo>
                  <a:pt x="138976" y="324827"/>
                </a:lnTo>
                <a:lnTo>
                  <a:pt x="134962" y="325310"/>
                </a:lnTo>
                <a:close/>
              </a:path>
              <a:path w="340334" h="355561">
                <a:moveTo>
                  <a:pt x="137642" y="328345"/>
                </a:moveTo>
                <a:lnTo>
                  <a:pt x="137947" y="328929"/>
                </a:lnTo>
                <a:lnTo>
                  <a:pt x="141236" y="327266"/>
                </a:lnTo>
                <a:lnTo>
                  <a:pt x="145351" y="325450"/>
                </a:lnTo>
                <a:lnTo>
                  <a:pt x="145110" y="324827"/>
                </a:lnTo>
                <a:lnTo>
                  <a:pt x="140970" y="326656"/>
                </a:lnTo>
                <a:lnTo>
                  <a:pt x="137642" y="328345"/>
                </a:lnTo>
                <a:close/>
              </a:path>
              <a:path w="340334" h="355561">
                <a:moveTo>
                  <a:pt x="87528" y="317525"/>
                </a:moveTo>
                <a:lnTo>
                  <a:pt x="84035" y="313778"/>
                </a:lnTo>
                <a:lnTo>
                  <a:pt x="87160" y="318147"/>
                </a:lnTo>
                <a:lnTo>
                  <a:pt x="92443" y="318503"/>
                </a:lnTo>
                <a:lnTo>
                  <a:pt x="92481" y="317842"/>
                </a:lnTo>
                <a:lnTo>
                  <a:pt x="87528" y="317525"/>
                </a:lnTo>
                <a:close/>
              </a:path>
              <a:path w="340334" h="355561">
                <a:moveTo>
                  <a:pt x="143383" y="320662"/>
                </a:moveTo>
                <a:lnTo>
                  <a:pt x="139077" y="320992"/>
                </a:lnTo>
                <a:lnTo>
                  <a:pt x="139153" y="321652"/>
                </a:lnTo>
                <a:lnTo>
                  <a:pt x="143433" y="321335"/>
                </a:lnTo>
                <a:lnTo>
                  <a:pt x="143383" y="320662"/>
                </a:lnTo>
                <a:close/>
              </a:path>
              <a:path w="340334" h="355561">
                <a:moveTo>
                  <a:pt x="86728" y="303898"/>
                </a:moveTo>
                <a:lnTo>
                  <a:pt x="88798" y="304698"/>
                </a:lnTo>
                <a:lnTo>
                  <a:pt x="87464" y="303568"/>
                </a:lnTo>
                <a:lnTo>
                  <a:pt x="86080" y="300126"/>
                </a:lnTo>
                <a:lnTo>
                  <a:pt x="85496" y="300393"/>
                </a:lnTo>
                <a:lnTo>
                  <a:pt x="86728" y="303898"/>
                </a:lnTo>
                <a:close/>
              </a:path>
              <a:path w="340334" h="355561">
                <a:moveTo>
                  <a:pt x="90210" y="314414"/>
                </a:moveTo>
                <a:lnTo>
                  <a:pt x="88430" y="314070"/>
                </a:lnTo>
                <a:lnTo>
                  <a:pt x="88324" y="312962"/>
                </a:lnTo>
                <a:lnTo>
                  <a:pt x="88176" y="311416"/>
                </a:lnTo>
                <a:lnTo>
                  <a:pt x="86550" y="308521"/>
                </a:lnTo>
                <a:lnTo>
                  <a:pt x="88196" y="312735"/>
                </a:lnTo>
                <a:lnTo>
                  <a:pt x="88219" y="314261"/>
                </a:lnTo>
                <a:lnTo>
                  <a:pt x="90210" y="314414"/>
                </a:lnTo>
                <a:close/>
              </a:path>
              <a:path w="340334" h="355561">
                <a:moveTo>
                  <a:pt x="87884" y="314236"/>
                </a:moveTo>
                <a:lnTo>
                  <a:pt x="85037" y="307118"/>
                </a:lnTo>
                <a:lnTo>
                  <a:pt x="83591" y="305777"/>
                </a:lnTo>
                <a:lnTo>
                  <a:pt x="82016" y="303136"/>
                </a:lnTo>
                <a:lnTo>
                  <a:pt x="81457" y="303517"/>
                </a:lnTo>
                <a:lnTo>
                  <a:pt x="87884" y="314236"/>
                </a:lnTo>
                <a:close/>
              </a:path>
              <a:path w="340334" h="355561">
                <a:moveTo>
                  <a:pt x="75272" y="293433"/>
                </a:moveTo>
                <a:lnTo>
                  <a:pt x="74380" y="293305"/>
                </a:lnTo>
                <a:lnTo>
                  <a:pt x="81457" y="303517"/>
                </a:lnTo>
                <a:lnTo>
                  <a:pt x="82003" y="303136"/>
                </a:lnTo>
                <a:lnTo>
                  <a:pt x="75272" y="293433"/>
                </a:lnTo>
                <a:close/>
              </a:path>
              <a:path w="340334" h="355561">
                <a:moveTo>
                  <a:pt x="90210" y="314414"/>
                </a:moveTo>
                <a:lnTo>
                  <a:pt x="88219" y="314261"/>
                </a:lnTo>
                <a:lnTo>
                  <a:pt x="88226" y="314744"/>
                </a:lnTo>
                <a:lnTo>
                  <a:pt x="94894" y="315988"/>
                </a:lnTo>
                <a:lnTo>
                  <a:pt x="95021" y="315340"/>
                </a:lnTo>
                <a:lnTo>
                  <a:pt x="90210" y="314414"/>
                </a:lnTo>
                <a:close/>
              </a:path>
              <a:path w="340334" h="355561">
                <a:moveTo>
                  <a:pt x="89281" y="316090"/>
                </a:moveTo>
                <a:lnTo>
                  <a:pt x="84505" y="312102"/>
                </a:lnTo>
                <a:lnTo>
                  <a:pt x="88887" y="316687"/>
                </a:lnTo>
                <a:lnTo>
                  <a:pt x="92837" y="317055"/>
                </a:lnTo>
                <a:lnTo>
                  <a:pt x="92900" y="316382"/>
                </a:lnTo>
                <a:lnTo>
                  <a:pt x="89281" y="316090"/>
                </a:lnTo>
                <a:close/>
              </a:path>
              <a:path w="340334" h="355561">
                <a:moveTo>
                  <a:pt x="116560" y="41109"/>
                </a:moveTo>
                <a:lnTo>
                  <a:pt x="117843" y="36550"/>
                </a:lnTo>
                <a:lnTo>
                  <a:pt x="120624" y="35648"/>
                </a:lnTo>
                <a:lnTo>
                  <a:pt x="123215" y="39331"/>
                </a:lnTo>
                <a:lnTo>
                  <a:pt x="124650" y="39204"/>
                </a:lnTo>
                <a:lnTo>
                  <a:pt x="121577" y="31140"/>
                </a:lnTo>
                <a:lnTo>
                  <a:pt x="118795" y="32448"/>
                </a:lnTo>
                <a:lnTo>
                  <a:pt x="116560" y="41109"/>
                </a:lnTo>
                <a:close/>
              </a:path>
              <a:path w="340334" h="355561">
                <a:moveTo>
                  <a:pt x="115836" y="34213"/>
                </a:moveTo>
                <a:lnTo>
                  <a:pt x="115608" y="37985"/>
                </a:lnTo>
                <a:lnTo>
                  <a:pt x="116560" y="41109"/>
                </a:lnTo>
                <a:lnTo>
                  <a:pt x="118795" y="32448"/>
                </a:lnTo>
                <a:lnTo>
                  <a:pt x="115836" y="34213"/>
                </a:lnTo>
                <a:close/>
              </a:path>
              <a:path w="340334" h="355561">
                <a:moveTo>
                  <a:pt x="129108" y="52844"/>
                </a:moveTo>
                <a:lnTo>
                  <a:pt x="128854" y="48945"/>
                </a:lnTo>
                <a:lnTo>
                  <a:pt x="127635" y="45707"/>
                </a:lnTo>
                <a:lnTo>
                  <a:pt x="125742" y="43294"/>
                </a:lnTo>
                <a:lnTo>
                  <a:pt x="121970" y="40970"/>
                </a:lnTo>
                <a:lnTo>
                  <a:pt x="118948" y="39179"/>
                </a:lnTo>
                <a:lnTo>
                  <a:pt x="117843" y="36550"/>
                </a:lnTo>
                <a:lnTo>
                  <a:pt x="116560" y="41109"/>
                </a:lnTo>
                <a:lnTo>
                  <a:pt x="117957" y="43967"/>
                </a:lnTo>
                <a:lnTo>
                  <a:pt x="121221" y="46799"/>
                </a:lnTo>
                <a:lnTo>
                  <a:pt x="124447" y="48044"/>
                </a:lnTo>
                <a:lnTo>
                  <a:pt x="126631" y="51219"/>
                </a:lnTo>
                <a:lnTo>
                  <a:pt x="128143" y="55638"/>
                </a:lnTo>
                <a:lnTo>
                  <a:pt x="129108" y="52844"/>
                </a:lnTo>
                <a:close/>
              </a:path>
              <a:path w="340334" h="355561">
                <a:moveTo>
                  <a:pt x="120802" y="48679"/>
                </a:moveTo>
                <a:lnTo>
                  <a:pt x="122567" y="57289"/>
                </a:lnTo>
                <a:lnTo>
                  <a:pt x="125336" y="56400"/>
                </a:lnTo>
                <a:lnTo>
                  <a:pt x="128143" y="55638"/>
                </a:lnTo>
                <a:lnTo>
                  <a:pt x="126631" y="51219"/>
                </a:lnTo>
                <a:lnTo>
                  <a:pt x="126428" y="53873"/>
                </a:lnTo>
                <a:lnTo>
                  <a:pt x="123647" y="52997"/>
                </a:lnTo>
                <a:lnTo>
                  <a:pt x="120802" y="48679"/>
                </a:lnTo>
                <a:close/>
              </a:path>
              <a:path w="340334" h="355561">
                <a:moveTo>
                  <a:pt x="83032" y="261315"/>
                </a:moveTo>
                <a:lnTo>
                  <a:pt x="85648" y="260692"/>
                </a:lnTo>
                <a:lnTo>
                  <a:pt x="84645" y="257047"/>
                </a:lnTo>
                <a:lnTo>
                  <a:pt x="80987" y="256070"/>
                </a:lnTo>
                <a:lnTo>
                  <a:pt x="80454" y="258775"/>
                </a:lnTo>
                <a:lnTo>
                  <a:pt x="70662" y="273977"/>
                </a:lnTo>
                <a:lnTo>
                  <a:pt x="83032" y="261315"/>
                </a:lnTo>
                <a:close/>
              </a:path>
              <a:path w="340334" h="355561">
                <a:moveTo>
                  <a:pt x="77393" y="272427"/>
                </a:moveTo>
                <a:lnTo>
                  <a:pt x="74637" y="273011"/>
                </a:lnTo>
                <a:lnTo>
                  <a:pt x="71882" y="274256"/>
                </a:lnTo>
                <a:lnTo>
                  <a:pt x="70662" y="273977"/>
                </a:lnTo>
                <a:lnTo>
                  <a:pt x="80454" y="258775"/>
                </a:lnTo>
                <a:lnTo>
                  <a:pt x="68097" y="271424"/>
                </a:lnTo>
                <a:lnTo>
                  <a:pt x="71691" y="278256"/>
                </a:lnTo>
                <a:lnTo>
                  <a:pt x="74536" y="275361"/>
                </a:lnTo>
                <a:lnTo>
                  <a:pt x="77393" y="272427"/>
                </a:lnTo>
                <a:close/>
              </a:path>
              <a:path w="340334" h="355561">
                <a:moveTo>
                  <a:pt x="67754" y="274370"/>
                </a:moveTo>
                <a:lnTo>
                  <a:pt x="71691" y="278256"/>
                </a:lnTo>
                <a:lnTo>
                  <a:pt x="68097" y="271424"/>
                </a:lnTo>
                <a:lnTo>
                  <a:pt x="68199" y="268655"/>
                </a:lnTo>
                <a:lnTo>
                  <a:pt x="66636" y="267576"/>
                </a:lnTo>
                <a:lnTo>
                  <a:pt x="63804" y="270471"/>
                </a:lnTo>
                <a:lnTo>
                  <a:pt x="67754" y="274370"/>
                </a:lnTo>
                <a:close/>
              </a:path>
              <a:path w="340334" h="355561">
                <a:moveTo>
                  <a:pt x="69494" y="264680"/>
                </a:moveTo>
                <a:lnTo>
                  <a:pt x="66636" y="267576"/>
                </a:lnTo>
                <a:lnTo>
                  <a:pt x="68199" y="268655"/>
                </a:lnTo>
                <a:lnTo>
                  <a:pt x="70231" y="266001"/>
                </a:lnTo>
                <a:lnTo>
                  <a:pt x="69494" y="264680"/>
                </a:lnTo>
                <a:close/>
              </a:path>
              <a:path w="340334" h="355561">
                <a:moveTo>
                  <a:pt x="89750" y="267334"/>
                </a:moveTo>
                <a:lnTo>
                  <a:pt x="92392" y="266560"/>
                </a:lnTo>
                <a:lnTo>
                  <a:pt x="91084" y="262978"/>
                </a:lnTo>
                <a:lnTo>
                  <a:pt x="87363" y="262254"/>
                </a:lnTo>
                <a:lnTo>
                  <a:pt x="87007" y="264985"/>
                </a:lnTo>
                <a:lnTo>
                  <a:pt x="79527" y="279425"/>
                </a:lnTo>
                <a:lnTo>
                  <a:pt x="89750" y="267334"/>
                </a:lnTo>
                <a:close/>
              </a:path>
              <a:path w="340334" h="355561">
                <a:moveTo>
                  <a:pt x="79527" y="279425"/>
                </a:moveTo>
                <a:lnTo>
                  <a:pt x="87007" y="264985"/>
                </a:lnTo>
                <a:lnTo>
                  <a:pt x="76771" y="277088"/>
                </a:lnTo>
                <a:lnTo>
                  <a:pt x="74155" y="277837"/>
                </a:lnTo>
                <a:lnTo>
                  <a:pt x="72872" y="279336"/>
                </a:lnTo>
                <a:lnTo>
                  <a:pt x="77914" y="283692"/>
                </a:lnTo>
                <a:lnTo>
                  <a:pt x="78460" y="281139"/>
                </a:lnTo>
                <a:lnTo>
                  <a:pt x="79527" y="279425"/>
                </a:lnTo>
                <a:close/>
              </a:path>
              <a:path w="340334" h="355561">
                <a:moveTo>
                  <a:pt x="83185" y="282168"/>
                </a:moveTo>
                <a:lnTo>
                  <a:pt x="84823" y="279247"/>
                </a:lnTo>
                <a:lnTo>
                  <a:pt x="83896" y="278041"/>
                </a:lnTo>
                <a:lnTo>
                  <a:pt x="81508" y="281317"/>
                </a:lnTo>
                <a:lnTo>
                  <a:pt x="83540" y="287870"/>
                </a:lnTo>
                <a:lnTo>
                  <a:pt x="83464" y="284924"/>
                </a:lnTo>
                <a:lnTo>
                  <a:pt x="83185" y="282168"/>
                </a:lnTo>
                <a:close/>
              </a:path>
              <a:path w="340334" h="355561">
                <a:moveTo>
                  <a:pt x="96837" y="272795"/>
                </a:moveTo>
                <a:lnTo>
                  <a:pt x="100596" y="270141"/>
                </a:lnTo>
                <a:lnTo>
                  <a:pt x="95173" y="266369"/>
                </a:lnTo>
                <a:lnTo>
                  <a:pt x="94856" y="268935"/>
                </a:lnTo>
                <a:lnTo>
                  <a:pt x="93903" y="270636"/>
                </a:lnTo>
                <a:lnTo>
                  <a:pt x="86385" y="287070"/>
                </a:lnTo>
                <a:lnTo>
                  <a:pt x="96837" y="272795"/>
                </a:lnTo>
                <a:close/>
              </a:path>
              <a:path w="340334" h="355561">
                <a:moveTo>
                  <a:pt x="90170" y="285584"/>
                </a:moveTo>
                <a:lnTo>
                  <a:pt x="87426" y="287235"/>
                </a:lnTo>
                <a:lnTo>
                  <a:pt x="86385" y="287070"/>
                </a:lnTo>
                <a:lnTo>
                  <a:pt x="93903" y="270636"/>
                </a:lnTo>
                <a:lnTo>
                  <a:pt x="83464" y="284924"/>
                </a:lnTo>
                <a:lnTo>
                  <a:pt x="83540" y="287870"/>
                </a:lnTo>
                <a:lnTo>
                  <a:pt x="87998" y="291160"/>
                </a:lnTo>
                <a:lnTo>
                  <a:pt x="90170" y="285584"/>
                </a:lnTo>
                <a:close/>
              </a:path>
              <a:path w="340334" h="355561">
                <a:moveTo>
                  <a:pt x="90170" y="285584"/>
                </a:moveTo>
                <a:lnTo>
                  <a:pt x="87998" y="291160"/>
                </a:lnTo>
                <a:lnTo>
                  <a:pt x="90411" y="287883"/>
                </a:lnTo>
                <a:lnTo>
                  <a:pt x="92811" y="284594"/>
                </a:lnTo>
                <a:lnTo>
                  <a:pt x="90170" y="285584"/>
                </a:lnTo>
                <a:close/>
              </a:path>
              <a:path w="340334" h="355561">
                <a:moveTo>
                  <a:pt x="95224" y="286626"/>
                </a:moveTo>
                <a:lnTo>
                  <a:pt x="94272" y="285534"/>
                </a:lnTo>
                <a:lnTo>
                  <a:pt x="92557" y="294601"/>
                </a:lnTo>
                <a:lnTo>
                  <a:pt x="95516" y="295478"/>
                </a:lnTo>
                <a:lnTo>
                  <a:pt x="98323" y="294004"/>
                </a:lnTo>
                <a:lnTo>
                  <a:pt x="98475" y="277736"/>
                </a:lnTo>
                <a:lnTo>
                  <a:pt x="97040" y="280682"/>
                </a:lnTo>
                <a:lnTo>
                  <a:pt x="96723" y="283413"/>
                </a:lnTo>
                <a:lnTo>
                  <a:pt x="97269" y="286613"/>
                </a:lnTo>
                <a:lnTo>
                  <a:pt x="97739" y="289331"/>
                </a:lnTo>
                <a:lnTo>
                  <a:pt x="96558" y="292328"/>
                </a:lnTo>
                <a:lnTo>
                  <a:pt x="93865" y="292404"/>
                </a:lnTo>
                <a:lnTo>
                  <a:pt x="93992" y="289636"/>
                </a:lnTo>
                <a:lnTo>
                  <a:pt x="95224" y="286626"/>
                </a:lnTo>
                <a:close/>
              </a:path>
              <a:path w="340334" h="355561">
                <a:moveTo>
                  <a:pt x="68770" y="69773"/>
                </a:moveTo>
                <a:lnTo>
                  <a:pt x="69570" y="67221"/>
                </a:lnTo>
                <a:lnTo>
                  <a:pt x="72517" y="68135"/>
                </a:lnTo>
                <a:lnTo>
                  <a:pt x="75171" y="69176"/>
                </a:lnTo>
                <a:lnTo>
                  <a:pt x="75476" y="68846"/>
                </a:lnTo>
                <a:lnTo>
                  <a:pt x="72694" y="66039"/>
                </a:lnTo>
                <a:lnTo>
                  <a:pt x="69900" y="63258"/>
                </a:lnTo>
                <a:lnTo>
                  <a:pt x="68770" y="69773"/>
                </a:lnTo>
                <a:close/>
              </a:path>
              <a:path w="340334" h="355561">
                <a:moveTo>
                  <a:pt x="73812" y="74371"/>
                </a:moveTo>
                <a:lnTo>
                  <a:pt x="73621" y="74612"/>
                </a:lnTo>
                <a:lnTo>
                  <a:pt x="68770" y="69773"/>
                </a:lnTo>
                <a:lnTo>
                  <a:pt x="69900" y="63258"/>
                </a:lnTo>
                <a:lnTo>
                  <a:pt x="65786" y="67436"/>
                </a:lnTo>
                <a:lnTo>
                  <a:pt x="66484" y="72631"/>
                </a:lnTo>
                <a:lnTo>
                  <a:pt x="77698" y="83832"/>
                </a:lnTo>
                <a:lnTo>
                  <a:pt x="73812" y="74371"/>
                </a:lnTo>
                <a:close/>
              </a:path>
              <a:path w="340334" h="355561">
                <a:moveTo>
                  <a:pt x="65786" y="67436"/>
                </a:moveTo>
                <a:lnTo>
                  <a:pt x="62496" y="70764"/>
                </a:lnTo>
                <a:lnTo>
                  <a:pt x="65252" y="71551"/>
                </a:lnTo>
                <a:lnTo>
                  <a:pt x="66484" y="72631"/>
                </a:lnTo>
                <a:lnTo>
                  <a:pt x="65786" y="67436"/>
                </a:lnTo>
                <a:close/>
              </a:path>
              <a:path w="340334" h="355561">
                <a:moveTo>
                  <a:pt x="76695" y="73278"/>
                </a:moveTo>
                <a:lnTo>
                  <a:pt x="72275" y="68872"/>
                </a:lnTo>
                <a:lnTo>
                  <a:pt x="72859" y="71691"/>
                </a:lnTo>
                <a:lnTo>
                  <a:pt x="73812" y="74371"/>
                </a:lnTo>
                <a:lnTo>
                  <a:pt x="75260" y="76263"/>
                </a:lnTo>
                <a:lnTo>
                  <a:pt x="78270" y="77088"/>
                </a:lnTo>
                <a:lnTo>
                  <a:pt x="81114" y="77685"/>
                </a:lnTo>
                <a:lnTo>
                  <a:pt x="76695" y="73278"/>
                </a:lnTo>
                <a:close/>
              </a:path>
              <a:path w="340334" h="355561">
                <a:moveTo>
                  <a:pt x="99707" y="41503"/>
                </a:moveTo>
                <a:lnTo>
                  <a:pt x="96850" y="43167"/>
                </a:lnTo>
                <a:lnTo>
                  <a:pt x="96913" y="46850"/>
                </a:lnTo>
                <a:lnTo>
                  <a:pt x="97383" y="47701"/>
                </a:lnTo>
                <a:lnTo>
                  <a:pt x="100520" y="45872"/>
                </a:lnTo>
                <a:lnTo>
                  <a:pt x="100634" y="43091"/>
                </a:lnTo>
                <a:lnTo>
                  <a:pt x="99707" y="41503"/>
                </a:lnTo>
                <a:close/>
              </a:path>
              <a:path w="340334" h="355561">
                <a:moveTo>
                  <a:pt x="143446" y="25806"/>
                </a:moveTo>
                <a:lnTo>
                  <a:pt x="141071" y="26327"/>
                </a:lnTo>
                <a:lnTo>
                  <a:pt x="141198" y="41008"/>
                </a:lnTo>
                <a:lnTo>
                  <a:pt x="142773" y="34950"/>
                </a:lnTo>
                <a:lnTo>
                  <a:pt x="145211" y="45948"/>
                </a:lnTo>
                <a:lnTo>
                  <a:pt x="145300" y="29654"/>
                </a:lnTo>
                <a:lnTo>
                  <a:pt x="146265" y="27076"/>
                </a:lnTo>
                <a:lnTo>
                  <a:pt x="143446" y="25806"/>
                </a:lnTo>
                <a:close/>
              </a:path>
              <a:path w="340334" h="355561">
                <a:moveTo>
                  <a:pt x="132600" y="32232"/>
                </a:moveTo>
                <a:lnTo>
                  <a:pt x="135902" y="47180"/>
                </a:lnTo>
                <a:lnTo>
                  <a:pt x="134975" y="35686"/>
                </a:lnTo>
                <a:lnTo>
                  <a:pt x="141757" y="51003"/>
                </a:lnTo>
                <a:lnTo>
                  <a:pt x="142773" y="34950"/>
                </a:lnTo>
                <a:lnTo>
                  <a:pt x="141198" y="41008"/>
                </a:lnTo>
                <a:lnTo>
                  <a:pt x="135280" y="27609"/>
                </a:lnTo>
                <a:lnTo>
                  <a:pt x="132829" y="28168"/>
                </a:lnTo>
                <a:lnTo>
                  <a:pt x="132600" y="32232"/>
                </a:lnTo>
                <a:close/>
              </a:path>
              <a:path w="340334" h="355561">
                <a:moveTo>
                  <a:pt x="153276" y="28257"/>
                </a:moveTo>
                <a:lnTo>
                  <a:pt x="156210" y="27355"/>
                </a:lnTo>
                <a:lnTo>
                  <a:pt x="157670" y="31495"/>
                </a:lnTo>
                <a:lnTo>
                  <a:pt x="159092" y="31737"/>
                </a:lnTo>
                <a:lnTo>
                  <a:pt x="158661" y="27812"/>
                </a:lnTo>
                <a:lnTo>
                  <a:pt x="158229" y="23875"/>
                </a:lnTo>
                <a:lnTo>
                  <a:pt x="153276" y="28257"/>
                </a:lnTo>
                <a:close/>
              </a:path>
              <a:path w="340334" h="355561">
                <a:moveTo>
                  <a:pt x="152425" y="24536"/>
                </a:moveTo>
                <a:lnTo>
                  <a:pt x="147789" y="25057"/>
                </a:lnTo>
                <a:lnTo>
                  <a:pt x="149631" y="28079"/>
                </a:lnTo>
                <a:lnTo>
                  <a:pt x="149745" y="29044"/>
                </a:lnTo>
                <a:lnTo>
                  <a:pt x="151498" y="44818"/>
                </a:lnTo>
                <a:lnTo>
                  <a:pt x="155067" y="44272"/>
                </a:lnTo>
                <a:lnTo>
                  <a:pt x="154292" y="37401"/>
                </a:lnTo>
                <a:lnTo>
                  <a:pt x="153276" y="28257"/>
                </a:lnTo>
                <a:lnTo>
                  <a:pt x="158229" y="23875"/>
                </a:lnTo>
                <a:lnTo>
                  <a:pt x="152425" y="24536"/>
                </a:lnTo>
                <a:close/>
              </a:path>
              <a:path w="340334" h="355561">
                <a:moveTo>
                  <a:pt x="154051" y="35064"/>
                </a:moveTo>
                <a:lnTo>
                  <a:pt x="154292" y="37401"/>
                </a:lnTo>
                <a:lnTo>
                  <a:pt x="156552" y="41922"/>
                </a:lnTo>
                <a:lnTo>
                  <a:pt x="157962" y="42202"/>
                </a:lnTo>
                <a:lnTo>
                  <a:pt x="157289" y="35966"/>
                </a:lnTo>
                <a:lnTo>
                  <a:pt x="156591" y="29756"/>
                </a:lnTo>
                <a:lnTo>
                  <a:pt x="155270" y="32677"/>
                </a:lnTo>
                <a:lnTo>
                  <a:pt x="154051" y="35064"/>
                </a:lnTo>
                <a:close/>
              </a:path>
              <a:path w="340334" h="355561">
                <a:moveTo>
                  <a:pt x="178777" y="45161"/>
                </a:moveTo>
                <a:lnTo>
                  <a:pt x="178803" y="43878"/>
                </a:lnTo>
                <a:lnTo>
                  <a:pt x="179679" y="28003"/>
                </a:lnTo>
                <a:lnTo>
                  <a:pt x="181394" y="24383"/>
                </a:lnTo>
                <a:lnTo>
                  <a:pt x="181419" y="23926"/>
                </a:lnTo>
                <a:lnTo>
                  <a:pt x="178117" y="23736"/>
                </a:lnTo>
                <a:lnTo>
                  <a:pt x="178777" y="45161"/>
                </a:lnTo>
                <a:close/>
              </a:path>
              <a:path w="340334" h="355561">
                <a:moveTo>
                  <a:pt x="190563" y="26809"/>
                </a:moveTo>
                <a:lnTo>
                  <a:pt x="192062" y="29832"/>
                </a:lnTo>
                <a:lnTo>
                  <a:pt x="192328" y="33718"/>
                </a:lnTo>
                <a:lnTo>
                  <a:pt x="193662" y="34277"/>
                </a:lnTo>
                <a:lnTo>
                  <a:pt x="194906" y="25057"/>
                </a:lnTo>
                <a:lnTo>
                  <a:pt x="192189" y="25222"/>
                </a:lnTo>
                <a:lnTo>
                  <a:pt x="190563" y="26809"/>
                </a:lnTo>
                <a:close/>
              </a:path>
              <a:path w="340334" h="355561">
                <a:moveTo>
                  <a:pt x="185889" y="36385"/>
                </a:moveTo>
                <a:lnTo>
                  <a:pt x="186321" y="33096"/>
                </a:lnTo>
                <a:lnTo>
                  <a:pt x="187706" y="28917"/>
                </a:lnTo>
                <a:lnTo>
                  <a:pt x="190563" y="26809"/>
                </a:lnTo>
                <a:lnTo>
                  <a:pt x="192189" y="25222"/>
                </a:lnTo>
                <a:lnTo>
                  <a:pt x="189649" y="24371"/>
                </a:lnTo>
                <a:lnTo>
                  <a:pt x="186270" y="25476"/>
                </a:lnTo>
                <a:lnTo>
                  <a:pt x="185889" y="36385"/>
                </a:lnTo>
                <a:close/>
              </a:path>
              <a:path w="340334" h="355561">
                <a:moveTo>
                  <a:pt x="185674" y="44030"/>
                </a:moveTo>
                <a:lnTo>
                  <a:pt x="185483" y="41414"/>
                </a:lnTo>
                <a:lnTo>
                  <a:pt x="185623" y="38303"/>
                </a:lnTo>
                <a:lnTo>
                  <a:pt x="185889" y="36385"/>
                </a:lnTo>
                <a:lnTo>
                  <a:pt x="186270" y="25476"/>
                </a:lnTo>
                <a:lnTo>
                  <a:pt x="183502" y="29692"/>
                </a:lnTo>
                <a:lnTo>
                  <a:pt x="185674" y="44030"/>
                </a:lnTo>
                <a:close/>
              </a:path>
              <a:path w="340334" h="355561">
                <a:moveTo>
                  <a:pt x="208445" y="120408"/>
                </a:moveTo>
                <a:lnTo>
                  <a:pt x="206502" y="110985"/>
                </a:lnTo>
                <a:lnTo>
                  <a:pt x="207695" y="120091"/>
                </a:lnTo>
                <a:lnTo>
                  <a:pt x="207784" y="125234"/>
                </a:lnTo>
                <a:lnTo>
                  <a:pt x="208445" y="125424"/>
                </a:lnTo>
                <a:lnTo>
                  <a:pt x="208445" y="120408"/>
                </a:lnTo>
                <a:close/>
              </a:path>
              <a:path w="340334" h="355561">
                <a:moveTo>
                  <a:pt x="208445" y="125424"/>
                </a:moveTo>
                <a:lnTo>
                  <a:pt x="208445" y="125628"/>
                </a:lnTo>
                <a:lnTo>
                  <a:pt x="208671" y="125837"/>
                </a:lnTo>
                <a:lnTo>
                  <a:pt x="208534" y="125450"/>
                </a:lnTo>
                <a:close/>
              </a:path>
              <a:path w="340334" h="355561">
                <a:moveTo>
                  <a:pt x="206857" y="146469"/>
                </a:moveTo>
                <a:lnTo>
                  <a:pt x="206895" y="151510"/>
                </a:lnTo>
                <a:lnTo>
                  <a:pt x="207492" y="151701"/>
                </a:lnTo>
                <a:lnTo>
                  <a:pt x="209825" y="148538"/>
                </a:lnTo>
                <a:lnTo>
                  <a:pt x="208597" y="149567"/>
                </a:lnTo>
                <a:lnTo>
                  <a:pt x="207518" y="150672"/>
                </a:lnTo>
                <a:lnTo>
                  <a:pt x="207098" y="145592"/>
                </a:lnTo>
                <a:lnTo>
                  <a:pt x="206857" y="146469"/>
                </a:lnTo>
                <a:close/>
              </a:path>
              <a:path w="340334" h="355561">
                <a:moveTo>
                  <a:pt x="203454" y="143179"/>
                </a:moveTo>
                <a:lnTo>
                  <a:pt x="203454" y="143979"/>
                </a:lnTo>
                <a:lnTo>
                  <a:pt x="206857" y="146469"/>
                </a:lnTo>
                <a:lnTo>
                  <a:pt x="207098" y="145592"/>
                </a:lnTo>
                <a:lnTo>
                  <a:pt x="203454" y="143179"/>
                </a:lnTo>
                <a:close/>
              </a:path>
              <a:path w="340334" h="355561">
                <a:moveTo>
                  <a:pt x="202488" y="129717"/>
                </a:moveTo>
                <a:lnTo>
                  <a:pt x="200050" y="151485"/>
                </a:lnTo>
                <a:lnTo>
                  <a:pt x="200825" y="148958"/>
                </a:lnTo>
                <a:lnTo>
                  <a:pt x="201536" y="145986"/>
                </a:lnTo>
                <a:lnTo>
                  <a:pt x="202133" y="143205"/>
                </a:lnTo>
                <a:lnTo>
                  <a:pt x="202488" y="129717"/>
                </a:lnTo>
                <a:close/>
              </a:path>
              <a:path w="340334" h="355561">
                <a:moveTo>
                  <a:pt x="194462" y="169862"/>
                </a:moveTo>
                <a:lnTo>
                  <a:pt x="193636" y="179704"/>
                </a:lnTo>
                <a:lnTo>
                  <a:pt x="194221" y="176263"/>
                </a:lnTo>
                <a:lnTo>
                  <a:pt x="194462" y="172973"/>
                </a:lnTo>
                <a:lnTo>
                  <a:pt x="194462" y="169862"/>
                </a:lnTo>
                <a:close/>
              </a:path>
              <a:path w="340334" h="355561">
                <a:moveTo>
                  <a:pt x="192963" y="190106"/>
                </a:moveTo>
                <a:lnTo>
                  <a:pt x="193065" y="188645"/>
                </a:lnTo>
                <a:lnTo>
                  <a:pt x="193548" y="182879"/>
                </a:lnTo>
                <a:lnTo>
                  <a:pt x="193484" y="163928"/>
                </a:lnTo>
                <a:lnTo>
                  <a:pt x="193484" y="175234"/>
                </a:lnTo>
                <a:lnTo>
                  <a:pt x="192963" y="190106"/>
                </a:lnTo>
                <a:close/>
              </a:path>
              <a:path w="340334" h="355561">
                <a:moveTo>
                  <a:pt x="187032" y="185737"/>
                </a:moveTo>
                <a:lnTo>
                  <a:pt x="187502" y="187350"/>
                </a:lnTo>
                <a:lnTo>
                  <a:pt x="190182" y="188594"/>
                </a:lnTo>
                <a:lnTo>
                  <a:pt x="192963" y="190106"/>
                </a:lnTo>
                <a:lnTo>
                  <a:pt x="193484" y="175234"/>
                </a:lnTo>
                <a:lnTo>
                  <a:pt x="192747" y="181127"/>
                </a:lnTo>
                <a:lnTo>
                  <a:pt x="190817" y="187439"/>
                </a:lnTo>
                <a:lnTo>
                  <a:pt x="187998" y="186118"/>
                </a:lnTo>
                <a:lnTo>
                  <a:pt x="187032" y="185737"/>
                </a:lnTo>
                <a:close/>
              </a:path>
              <a:path w="340334" h="355561">
                <a:moveTo>
                  <a:pt x="178041" y="72174"/>
                </a:moveTo>
                <a:lnTo>
                  <a:pt x="178092" y="70446"/>
                </a:lnTo>
                <a:lnTo>
                  <a:pt x="169951" y="70523"/>
                </a:lnTo>
                <a:lnTo>
                  <a:pt x="166865" y="72110"/>
                </a:lnTo>
                <a:lnTo>
                  <a:pt x="170014" y="71843"/>
                </a:lnTo>
                <a:lnTo>
                  <a:pt x="170942" y="71831"/>
                </a:lnTo>
                <a:lnTo>
                  <a:pt x="178041" y="72174"/>
                </a:lnTo>
                <a:close/>
              </a:path>
              <a:path w="340334" h="355561">
                <a:moveTo>
                  <a:pt x="163474" y="70535"/>
                </a:moveTo>
                <a:lnTo>
                  <a:pt x="162902" y="73240"/>
                </a:lnTo>
                <a:lnTo>
                  <a:pt x="164223" y="72745"/>
                </a:lnTo>
                <a:lnTo>
                  <a:pt x="169951" y="70523"/>
                </a:lnTo>
                <a:lnTo>
                  <a:pt x="163474" y="70535"/>
                </a:lnTo>
                <a:close/>
              </a:path>
              <a:path w="340334" h="355561">
                <a:moveTo>
                  <a:pt x="158102" y="75018"/>
                </a:moveTo>
                <a:lnTo>
                  <a:pt x="158102" y="118084"/>
                </a:lnTo>
                <a:lnTo>
                  <a:pt x="156527" y="121069"/>
                </a:lnTo>
                <a:lnTo>
                  <a:pt x="155676" y="121348"/>
                </a:lnTo>
                <a:lnTo>
                  <a:pt x="116154" y="134391"/>
                </a:lnTo>
                <a:lnTo>
                  <a:pt x="156070" y="122605"/>
                </a:lnTo>
                <a:lnTo>
                  <a:pt x="158800" y="121615"/>
                </a:lnTo>
                <a:lnTo>
                  <a:pt x="158102" y="75018"/>
                </a:lnTo>
                <a:close/>
              </a:path>
              <a:path w="340334" h="355561">
                <a:moveTo>
                  <a:pt x="192519" y="263778"/>
                </a:moveTo>
                <a:lnTo>
                  <a:pt x="188455" y="260210"/>
                </a:lnTo>
                <a:lnTo>
                  <a:pt x="188976" y="262089"/>
                </a:lnTo>
                <a:lnTo>
                  <a:pt x="190055" y="262762"/>
                </a:lnTo>
                <a:lnTo>
                  <a:pt x="192519" y="263778"/>
                </a:lnTo>
                <a:close/>
              </a:path>
              <a:path w="340334" h="355561">
                <a:moveTo>
                  <a:pt x="197815" y="41516"/>
                </a:moveTo>
                <a:lnTo>
                  <a:pt x="199644" y="44488"/>
                </a:lnTo>
                <a:lnTo>
                  <a:pt x="200634" y="51676"/>
                </a:lnTo>
                <a:lnTo>
                  <a:pt x="202666" y="26758"/>
                </a:lnTo>
                <a:lnTo>
                  <a:pt x="196773" y="43814"/>
                </a:lnTo>
                <a:lnTo>
                  <a:pt x="199644" y="44488"/>
                </a:lnTo>
                <a:lnTo>
                  <a:pt x="197815" y="41516"/>
                </a:lnTo>
                <a:lnTo>
                  <a:pt x="199847" y="36906"/>
                </a:lnTo>
                <a:lnTo>
                  <a:pt x="199707" y="41948"/>
                </a:lnTo>
                <a:lnTo>
                  <a:pt x="197815" y="41516"/>
                </a:lnTo>
                <a:close/>
              </a:path>
              <a:path w="340334" h="355561">
                <a:moveTo>
                  <a:pt x="203327" y="48577"/>
                </a:moveTo>
                <a:lnTo>
                  <a:pt x="203339" y="47929"/>
                </a:lnTo>
                <a:lnTo>
                  <a:pt x="202666" y="26758"/>
                </a:lnTo>
                <a:lnTo>
                  <a:pt x="200634" y="51676"/>
                </a:lnTo>
                <a:lnTo>
                  <a:pt x="203555" y="52438"/>
                </a:lnTo>
                <a:lnTo>
                  <a:pt x="203327" y="48577"/>
                </a:lnTo>
                <a:close/>
              </a:path>
              <a:path w="340334" h="355561">
                <a:moveTo>
                  <a:pt x="191846" y="49123"/>
                </a:moveTo>
                <a:lnTo>
                  <a:pt x="196011" y="50584"/>
                </a:lnTo>
                <a:lnTo>
                  <a:pt x="195287" y="47904"/>
                </a:lnTo>
                <a:lnTo>
                  <a:pt x="196773" y="43814"/>
                </a:lnTo>
                <a:lnTo>
                  <a:pt x="202666" y="26758"/>
                </a:lnTo>
                <a:lnTo>
                  <a:pt x="194005" y="45732"/>
                </a:lnTo>
                <a:lnTo>
                  <a:pt x="191846" y="49123"/>
                </a:lnTo>
                <a:close/>
              </a:path>
              <a:path w="340334" h="355561">
                <a:moveTo>
                  <a:pt x="200634" y="51676"/>
                </a:moveTo>
                <a:lnTo>
                  <a:pt x="199644" y="44488"/>
                </a:lnTo>
                <a:lnTo>
                  <a:pt x="199555" y="47218"/>
                </a:lnTo>
                <a:lnTo>
                  <a:pt x="197637" y="50482"/>
                </a:lnTo>
                <a:lnTo>
                  <a:pt x="197535" y="50926"/>
                </a:lnTo>
                <a:lnTo>
                  <a:pt x="200634" y="51676"/>
                </a:lnTo>
                <a:close/>
              </a:path>
              <a:path w="340334" h="355561">
                <a:moveTo>
                  <a:pt x="207086" y="49085"/>
                </a:moveTo>
                <a:lnTo>
                  <a:pt x="207289" y="46164"/>
                </a:lnTo>
                <a:lnTo>
                  <a:pt x="206476" y="43853"/>
                </a:lnTo>
                <a:lnTo>
                  <a:pt x="206425" y="53911"/>
                </a:lnTo>
                <a:lnTo>
                  <a:pt x="209715" y="54470"/>
                </a:lnTo>
                <a:lnTo>
                  <a:pt x="209626" y="51739"/>
                </a:lnTo>
                <a:lnTo>
                  <a:pt x="207086" y="49085"/>
                </a:lnTo>
                <a:close/>
              </a:path>
              <a:path w="340334" h="355561">
                <a:moveTo>
                  <a:pt x="209715" y="54470"/>
                </a:moveTo>
                <a:lnTo>
                  <a:pt x="212686" y="52082"/>
                </a:lnTo>
                <a:lnTo>
                  <a:pt x="212305" y="35090"/>
                </a:lnTo>
                <a:lnTo>
                  <a:pt x="213804" y="32524"/>
                </a:lnTo>
                <a:lnTo>
                  <a:pt x="215785" y="35331"/>
                </a:lnTo>
                <a:lnTo>
                  <a:pt x="216585" y="39789"/>
                </a:lnTo>
                <a:lnTo>
                  <a:pt x="219278" y="31584"/>
                </a:lnTo>
                <a:lnTo>
                  <a:pt x="218071" y="31191"/>
                </a:lnTo>
                <a:lnTo>
                  <a:pt x="215353" y="30314"/>
                </a:lnTo>
                <a:lnTo>
                  <a:pt x="212585" y="30606"/>
                </a:lnTo>
                <a:lnTo>
                  <a:pt x="211010" y="49060"/>
                </a:lnTo>
                <a:lnTo>
                  <a:pt x="209715" y="54470"/>
                </a:lnTo>
                <a:close/>
              </a:path>
              <a:path w="340334" h="355561">
                <a:moveTo>
                  <a:pt x="211010" y="49060"/>
                </a:moveTo>
                <a:lnTo>
                  <a:pt x="212585" y="30606"/>
                </a:lnTo>
                <a:lnTo>
                  <a:pt x="209765" y="34086"/>
                </a:lnTo>
                <a:lnTo>
                  <a:pt x="208711" y="37363"/>
                </a:lnTo>
                <a:lnTo>
                  <a:pt x="208508" y="40043"/>
                </a:lnTo>
                <a:lnTo>
                  <a:pt x="209156" y="43497"/>
                </a:lnTo>
                <a:lnTo>
                  <a:pt x="210883" y="46520"/>
                </a:lnTo>
                <a:lnTo>
                  <a:pt x="211010" y="49060"/>
                </a:lnTo>
                <a:close/>
              </a:path>
              <a:path w="340334" h="355561">
                <a:moveTo>
                  <a:pt x="230581" y="36791"/>
                </a:moveTo>
                <a:lnTo>
                  <a:pt x="227672" y="35356"/>
                </a:lnTo>
                <a:lnTo>
                  <a:pt x="228841" y="51307"/>
                </a:lnTo>
                <a:lnTo>
                  <a:pt x="229400" y="48094"/>
                </a:lnTo>
                <a:lnTo>
                  <a:pt x="231013" y="40601"/>
                </a:lnTo>
                <a:lnTo>
                  <a:pt x="233514" y="38214"/>
                </a:lnTo>
                <a:lnTo>
                  <a:pt x="230581" y="36791"/>
                </a:lnTo>
                <a:close/>
              </a:path>
              <a:path w="340334" h="355561">
                <a:moveTo>
                  <a:pt x="225539" y="58762"/>
                </a:moveTo>
                <a:lnTo>
                  <a:pt x="226148" y="56921"/>
                </a:lnTo>
                <a:lnTo>
                  <a:pt x="228841" y="51307"/>
                </a:lnTo>
                <a:lnTo>
                  <a:pt x="227672" y="35356"/>
                </a:lnTo>
                <a:lnTo>
                  <a:pt x="227482" y="37947"/>
                </a:lnTo>
                <a:lnTo>
                  <a:pt x="227241" y="39941"/>
                </a:lnTo>
                <a:lnTo>
                  <a:pt x="225539" y="58762"/>
                </a:lnTo>
                <a:close/>
              </a:path>
              <a:path w="340334" h="355561">
                <a:moveTo>
                  <a:pt x="222694" y="59893"/>
                </a:moveTo>
                <a:lnTo>
                  <a:pt x="225679" y="61328"/>
                </a:lnTo>
                <a:lnTo>
                  <a:pt x="225539" y="58762"/>
                </a:lnTo>
                <a:lnTo>
                  <a:pt x="227241" y="39941"/>
                </a:lnTo>
                <a:lnTo>
                  <a:pt x="225285" y="50368"/>
                </a:lnTo>
                <a:lnTo>
                  <a:pt x="222910" y="55346"/>
                </a:lnTo>
                <a:lnTo>
                  <a:pt x="222694" y="59893"/>
                </a:lnTo>
                <a:close/>
              </a:path>
              <a:path w="340334" h="355561">
                <a:moveTo>
                  <a:pt x="214236" y="40754"/>
                </a:moveTo>
                <a:lnTo>
                  <a:pt x="212432" y="37642"/>
                </a:lnTo>
                <a:lnTo>
                  <a:pt x="212686" y="52082"/>
                </a:lnTo>
                <a:lnTo>
                  <a:pt x="214312" y="48348"/>
                </a:lnTo>
                <a:lnTo>
                  <a:pt x="214934" y="44665"/>
                </a:lnTo>
                <a:lnTo>
                  <a:pt x="214236" y="40754"/>
                </a:lnTo>
                <a:close/>
              </a:path>
              <a:path w="340334" h="355561">
                <a:moveTo>
                  <a:pt x="192430" y="311569"/>
                </a:moveTo>
                <a:lnTo>
                  <a:pt x="190461" y="308622"/>
                </a:lnTo>
                <a:lnTo>
                  <a:pt x="192074" y="312254"/>
                </a:lnTo>
                <a:lnTo>
                  <a:pt x="194843" y="312191"/>
                </a:lnTo>
                <a:lnTo>
                  <a:pt x="193255" y="311581"/>
                </a:lnTo>
                <a:lnTo>
                  <a:pt x="192925" y="310781"/>
                </a:lnTo>
                <a:lnTo>
                  <a:pt x="191884" y="307771"/>
                </a:lnTo>
                <a:lnTo>
                  <a:pt x="191122" y="308762"/>
                </a:lnTo>
                <a:lnTo>
                  <a:pt x="192430" y="311569"/>
                </a:lnTo>
                <a:close/>
              </a:path>
              <a:path w="340334" h="355561">
                <a:moveTo>
                  <a:pt x="188544" y="305269"/>
                </a:moveTo>
                <a:lnTo>
                  <a:pt x="188887" y="303098"/>
                </a:lnTo>
                <a:lnTo>
                  <a:pt x="188772" y="297408"/>
                </a:lnTo>
                <a:lnTo>
                  <a:pt x="188417" y="300177"/>
                </a:lnTo>
                <a:lnTo>
                  <a:pt x="188417" y="303542"/>
                </a:lnTo>
                <a:lnTo>
                  <a:pt x="188150" y="307060"/>
                </a:lnTo>
                <a:lnTo>
                  <a:pt x="191122" y="308762"/>
                </a:lnTo>
                <a:lnTo>
                  <a:pt x="191884" y="307771"/>
                </a:lnTo>
                <a:lnTo>
                  <a:pt x="188544" y="305269"/>
                </a:lnTo>
                <a:close/>
              </a:path>
              <a:path w="340334" h="355561">
                <a:moveTo>
                  <a:pt x="187883" y="311035"/>
                </a:moveTo>
                <a:lnTo>
                  <a:pt x="190347" y="311442"/>
                </a:lnTo>
                <a:lnTo>
                  <a:pt x="187502" y="309613"/>
                </a:lnTo>
                <a:lnTo>
                  <a:pt x="186969" y="309079"/>
                </a:lnTo>
                <a:lnTo>
                  <a:pt x="184416" y="306704"/>
                </a:lnTo>
                <a:lnTo>
                  <a:pt x="184378" y="307936"/>
                </a:lnTo>
                <a:lnTo>
                  <a:pt x="187883" y="311035"/>
                </a:lnTo>
                <a:close/>
              </a:path>
              <a:path w="340334" h="355561">
                <a:moveTo>
                  <a:pt x="181470" y="305752"/>
                </a:moveTo>
                <a:lnTo>
                  <a:pt x="184378" y="307936"/>
                </a:lnTo>
                <a:lnTo>
                  <a:pt x="184416" y="306704"/>
                </a:lnTo>
                <a:lnTo>
                  <a:pt x="181216" y="305130"/>
                </a:lnTo>
                <a:lnTo>
                  <a:pt x="178625" y="304253"/>
                </a:lnTo>
                <a:lnTo>
                  <a:pt x="178308" y="304101"/>
                </a:lnTo>
                <a:lnTo>
                  <a:pt x="176987" y="304304"/>
                </a:lnTo>
                <a:lnTo>
                  <a:pt x="181470" y="305752"/>
                </a:lnTo>
                <a:close/>
              </a:path>
              <a:path w="340334" h="355561">
                <a:moveTo>
                  <a:pt x="176072" y="294271"/>
                </a:moveTo>
                <a:lnTo>
                  <a:pt x="176580" y="298018"/>
                </a:lnTo>
                <a:lnTo>
                  <a:pt x="177469" y="296138"/>
                </a:lnTo>
                <a:lnTo>
                  <a:pt x="176072" y="294271"/>
                </a:lnTo>
                <a:close/>
              </a:path>
              <a:path w="340334" h="355561">
                <a:moveTo>
                  <a:pt x="194157" y="306095"/>
                </a:moveTo>
                <a:lnTo>
                  <a:pt x="188976" y="302323"/>
                </a:lnTo>
                <a:lnTo>
                  <a:pt x="191604" y="305155"/>
                </a:lnTo>
                <a:lnTo>
                  <a:pt x="194119" y="308952"/>
                </a:lnTo>
                <a:lnTo>
                  <a:pt x="195186" y="311505"/>
                </a:lnTo>
                <a:lnTo>
                  <a:pt x="195554" y="310311"/>
                </a:lnTo>
                <a:lnTo>
                  <a:pt x="194157" y="306095"/>
                </a:lnTo>
                <a:close/>
              </a:path>
              <a:path w="340334" h="355561">
                <a:moveTo>
                  <a:pt x="192646" y="302793"/>
                </a:moveTo>
                <a:lnTo>
                  <a:pt x="195897" y="303898"/>
                </a:lnTo>
                <a:lnTo>
                  <a:pt x="189064" y="299732"/>
                </a:lnTo>
                <a:lnTo>
                  <a:pt x="188887" y="303098"/>
                </a:lnTo>
                <a:lnTo>
                  <a:pt x="191604" y="305155"/>
                </a:lnTo>
                <a:lnTo>
                  <a:pt x="188976" y="302323"/>
                </a:lnTo>
                <a:lnTo>
                  <a:pt x="189090" y="300520"/>
                </a:lnTo>
                <a:lnTo>
                  <a:pt x="192646" y="302793"/>
                </a:lnTo>
                <a:close/>
              </a:path>
              <a:path w="340334" h="355561">
                <a:moveTo>
                  <a:pt x="195897" y="303898"/>
                </a:moveTo>
                <a:lnTo>
                  <a:pt x="192646" y="302793"/>
                </a:lnTo>
                <a:lnTo>
                  <a:pt x="194856" y="305434"/>
                </a:lnTo>
                <a:lnTo>
                  <a:pt x="197167" y="309194"/>
                </a:lnTo>
                <a:lnTo>
                  <a:pt x="198031" y="309486"/>
                </a:lnTo>
                <a:lnTo>
                  <a:pt x="195897" y="303898"/>
                </a:lnTo>
                <a:close/>
              </a:path>
              <a:path w="340334" h="355561">
                <a:moveTo>
                  <a:pt x="192354" y="298805"/>
                </a:moveTo>
                <a:lnTo>
                  <a:pt x="193433" y="297268"/>
                </a:lnTo>
                <a:lnTo>
                  <a:pt x="194520" y="290965"/>
                </a:lnTo>
                <a:lnTo>
                  <a:pt x="192163" y="296913"/>
                </a:lnTo>
                <a:lnTo>
                  <a:pt x="190411" y="296646"/>
                </a:lnTo>
                <a:lnTo>
                  <a:pt x="192354" y="298805"/>
                </a:lnTo>
                <a:close/>
              </a:path>
              <a:path w="340334" h="355561">
                <a:moveTo>
                  <a:pt x="188239" y="295605"/>
                </a:moveTo>
                <a:lnTo>
                  <a:pt x="188417" y="300177"/>
                </a:lnTo>
                <a:lnTo>
                  <a:pt x="188772" y="297408"/>
                </a:lnTo>
                <a:lnTo>
                  <a:pt x="189801" y="296303"/>
                </a:lnTo>
                <a:lnTo>
                  <a:pt x="188239" y="295605"/>
                </a:lnTo>
                <a:close/>
              </a:path>
              <a:path w="340334" h="355561">
                <a:moveTo>
                  <a:pt x="189763" y="45694"/>
                </a:moveTo>
                <a:lnTo>
                  <a:pt x="186575" y="46647"/>
                </a:lnTo>
                <a:lnTo>
                  <a:pt x="186626" y="49390"/>
                </a:lnTo>
                <a:lnTo>
                  <a:pt x="189750" y="48475"/>
                </a:lnTo>
                <a:lnTo>
                  <a:pt x="192430" y="44945"/>
                </a:lnTo>
                <a:lnTo>
                  <a:pt x="192532" y="44767"/>
                </a:lnTo>
                <a:lnTo>
                  <a:pt x="189763" y="45694"/>
                </a:lnTo>
                <a:close/>
              </a:path>
              <a:path w="340334" h="355561">
                <a:moveTo>
                  <a:pt x="185674" y="44030"/>
                </a:moveTo>
                <a:lnTo>
                  <a:pt x="183502" y="29692"/>
                </a:lnTo>
                <a:lnTo>
                  <a:pt x="183388" y="47599"/>
                </a:lnTo>
                <a:lnTo>
                  <a:pt x="186626" y="49390"/>
                </a:lnTo>
                <a:lnTo>
                  <a:pt x="186575" y="46647"/>
                </a:lnTo>
                <a:lnTo>
                  <a:pt x="185674" y="44030"/>
                </a:lnTo>
                <a:close/>
              </a:path>
              <a:path w="340334" h="355561">
                <a:moveTo>
                  <a:pt x="181838" y="39763"/>
                </a:moveTo>
                <a:lnTo>
                  <a:pt x="182079" y="43510"/>
                </a:lnTo>
                <a:lnTo>
                  <a:pt x="183388" y="47599"/>
                </a:lnTo>
                <a:lnTo>
                  <a:pt x="183502" y="29692"/>
                </a:lnTo>
                <a:lnTo>
                  <a:pt x="182575" y="32562"/>
                </a:lnTo>
                <a:lnTo>
                  <a:pt x="182105" y="36067"/>
                </a:lnTo>
                <a:lnTo>
                  <a:pt x="181838" y="39763"/>
                </a:lnTo>
                <a:close/>
              </a:path>
              <a:path w="340334" h="355561">
                <a:moveTo>
                  <a:pt x="176784" y="47955"/>
                </a:moveTo>
                <a:lnTo>
                  <a:pt x="180047" y="48120"/>
                </a:lnTo>
                <a:lnTo>
                  <a:pt x="178777" y="45161"/>
                </a:lnTo>
                <a:lnTo>
                  <a:pt x="178117" y="23736"/>
                </a:lnTo>
                <a:lnTo>
                  <a:pt x="176110" y="26517"/>
                </a:lnTo>
                <a:lnTo>
                  <a:pt x="176085" y="27812"/>
                </a:lnTo>
                <a:lnTo>
                  <a:pt x="175209" y="43675"/>
                </a:lnTo>
                <a:lnTo>
                  <a:pt x="173482" y="47307"/>
                </a:lnTo>
                <a:lnTo>
                  <a:pt x="173456" y="47751"/>
                </a:lnTo>
                <a:lnTo>
                  <a:pt x="176784" y="47955"/>
                </a:lnTo>
                <a:close/>
              </a:path>
              <a:path w="340334" h="355561">
                <a:moveTo>
                  <a:pt x="159232" y="42557"/>
                </a:moveTo>
                <a:lnTo>
                  <a:pt x="157886" y="45631"/>
                </a:lnTo>
                <a:lnTo>
                  <a:pt x="161010" y="47866"/>
                </a:lnTo>
                <a:lnTo>
                  <a:pt x="160909" y="40004"/>
                </a:lnTo>
                <a:lnTo>
                  <a:pt x="159232" y="42557"/>
                </a:lnTo>
                <a:close/>
              </a:path>
              <a:path w="340334" h="355561">
                <a:moveTo>
                  <a:pt x="157886" y="45631"/>
                </a:moveTo>
                <a:lnTo>
                  <a:pt x="155346" y="45885"/>
                </a:lnTo>
                <a:lnTo>
                  <a:pt x="151498" y="44818"/>
                </a:lnTo>
                <a:lnTo>
                  <a:pt x="148932" y="46113"/>
                </a:lnTo>
                <a:lnTo>
                  <a:pt x="148729" y="45173"/>
                </a:lnTo>
                <a:lnTo>
                  <a:pt x="145300" y="29654"/>
                </a:lnTo>
                <a:lnTo>
                  <a:pt x="147866" y="49631"/>
                </a:lnTo>
                <a:lnTo>
                  <a:pt x="150825" y="49060"/>
                </a:lnTo>
                <a:lnTo>
                  <a:pt x="161010" y="47866"/>
                </a:lnTo>
                <a:lnTo>
                  <a:pt x="157886" y="45631"/>
                </a:lnTo>
                <a:close/>
              </a:path>
              <a:path w="340334" h="355561">
                <a:moveTo>
                  <a:pt x="145211" y="45948"/>
                </a:moveTo>
                <a:lnTo>
                  <a:pt x="144246" y="48526"/>
                </a:lnTo>
                <a:lnTo>
                  <a:pt x="144653" y="50355"/>
                </a:lnTo>
                <a:lnTo>
                  <a:pt x="147866" y="49631"/>
                </a:lnTo>
                <a:lnTo>
                  <a:pt x="145300" y="29654"/>
                </a:lnTo>
                <a:lnTo>
                  <a:pt x="145211" y="45948"/>
                </a:lnTo>
                <a:close/>
              </a:path>
              <a:path w="340334" h="355561">
                <a:moveTo>
                  <a:pt x="134975" y="35686"/>
                </a:moveTo>
                <a:lnTo>
                  <a:pt x="135902" y="47180"/>
                </a:lnTo>
                <a:lnTo>
                  <a:pt x="136093" y="50139"/>
                </a:lnTo>
                <a:lnTo>
                  <a:pt x="139979" y="51396"/>
                </a:lnTo>
                <a:lnTo>
                  <a:pt x="137985" y="48831"/>
                </a:lnTo>
                <a:lnTo>
                  <a:pt x="137426" y="46850"/>
                </a:lnTo>
                <a:lnTo>
                  <a:pt x="134975" y="35686"/>
                </a:lnTo>
                <a:close/>
              </a:path>
              <a:path w="340334" h="355561">
                <a:moveTo>
                  <a:pt x="132829" y="28168"/>
                </a:moveTo>
                <a:lnTo>
                  <a:pt x="130289" y="28727"/>
                </a:lnTo>
                <a:lnTo>
                  <a:pt x="132435" y="31470"/>
                </a:lnTo>
                <a:lnTo>
                  <a:pt x="132600" y="32232"/>
                </a:lnTo>
                <a:lnTo>
                  <a:pt x="132829" y="28168"/>
                </a:lnTo>
                <a:close/>
              </a:path>
              <a:path w="340334" h="355561">
                <a:moveTo>
                  <a:pt x="106921" y="19151"/>
                </a:moveTo>
                <a:lnTo>
                  <a:pt x="107315" y="19748"/>
                </a:lnTo>
                <a:lnTo>
                  <a:pt x="110528" y="20142"/>
                </a:lnTo>
                <a:lnTo>
                  <a:pt x="113182" y="21729"/>
                </a:lnTo>
                <a:lnTo>
                  <a:pt x="115366" y="19469"/>
                </a:lnTo>
                <a:lnTo>
                  <a:pt x="112788" y="20624"/>
                </a:lnTo>
                <a:lnTo>
                  <a:pt x="109753" y="19215"/>
                </a:lnTo>
                <a:lnTo>
                  <a:pt x="106921" y="19151"/>
                </a:lnTo>
                <a:close/>
              </a:path>
              <a:path w="340334" h="355561">
                <a:moveTo>
                  <a:pt x="111150" y="52438"/>
                </a:moveTo>
                <a:lnTo>
                  <a:pt x="110832" y="58102"/>
                </a:lnTo>
                <a:lnTo>
                  <a:pt x="110744" y="60921"/>
                </a:lnTo>
                <a:lnTo>
                  <a:pt x="108432" y="59613"/>
                </a:lnTo>
                <a:lnTo>
                  <a:pt x="105308" y="61429"/>
                </a:lnTo>
                <a:lnTo>
                  <a:pt x="105168" y="64173"/>
                </a:lnTo>
                <a:lnTo>
                  <a:pt x="106095" y="65811"/>
                </a:lnTo>
                <a:lnTo>
                  <a:pt x="108953" y="64147"/>
                </a:lnTo>
                <a:lnTo>
                  <a:pt x="111556" y="62636"/>
                </a:lnTo>
                <a:lnTo>
                  <a:pt x="111150" y="52438"/>
                </a:lnTo>
                <a:close/>
              </a:path>
              <a:path w="340334" h="355561">
                <a:moveTo>
                  <a:pt x="102362" y="285229"/>
                </a:moveTo>
                <a:lnTo>
                  <a:pt x="101866" y="282257"/>
                </a:lnTo>
                <a:lnTo>
                  <a:pt x="101384" y="279653"/>
                </a:lnTo>
                <a:lnTo>
                  <a:pt x="102654" y="276466"/>
                </a:lnTo>
                <a:lnTo>
                  <a:pt x="105524" y="275666"/>
                </a:lnTo>
                <a:lnTo>
                  <a:pt x="105600" y="279387"/>
                </a:lnTo>
                <a:lnTo>
                  <a:pt x="105029" y="283933"/>
                </a:lnTo>
                <a:lnTo>
                  <a:pt x="110045" y="275767"/>
                </a:lnTo>
                <a:lnTo>
                  <a:pt x="107137" y="274027"/>
                </a:lnTo>
                <a:lnTo>
                  <a:pt x="104533" y="272999"/>
                </a:lnTo>
                <a:lnTo>
                  <a:pt x="100901" y="274497"/>
                </a:lnTo>
                <a:lnTo>
                  <a:pt x="102095" y="287972"/>
                </a:lnTo>
                <a:lnTo>
                  <a:pt x="102362" y="285229"/>
                </a:lnTo>
                <a:close/>
              </a:path>
              <a:path w="340334" h="355561">
                <a:moveTo>
                  <a:pt x="100685" y="290829"/>
                </a:moveTo>
                <a:lnTo>
                  <a:pt x="102095" y="287972"/>
                </a:lnTo>
                <a:lnTo>
                  <a:pt x="100901" y="274497"/>
                </a:lnTo>
                <a:lnTo>
                  <a:pt x="98475" y="277736"/>
                </a:lnTo>
                <a:lnTo>
                  <a:pt x="98323" y="294004"/>
                </a:lnTo>
                <a:lnTo>
                  <a:pt x="100685" y="290829"/>
                </a:lnTo>
                <a:close/>
              </a:path>
              <a:path w="340334" h="355561">
                <a:moveTo>
                  <a:pt x="83096" y="79819"/>
                </a:moveTo>
                <a:lnTo>
                  <a:pt x="80137" y="81152"/>
                </a:lnTo>
                <a:lnTo>
                  <a:pt x="82892" y="84518"/>
                </a:lnTo>
                <a:lnTo>
                  <a:pt x="87058" y="80302"/>
                </a:lnTo>
                <a:lnTo>
                  <a:pt x="84493" y="77177"/>
                </a:lnTo>
                <a:lnTo>
                  <a:pt x="82308" y="77190"/>
                </a:lnTo>
                <a:lnTo>
                  <a:pt x="83096" y="79819"/>
                </a:lnTo>
                <a:close/>
              </a:path>
              <a:path w="340334" h="355561">
                <a:moveTo>
                  <a:pt x="73406" y="88798"/>
                </a:moveTo>
                <a:lnTo>
                  <a:pt x="74142" y="91427"/>
                </a:lnTo>
                <a:lnTo>
                  <a:pt x="77736" y="90169"/>
                </a:lnTo>
                <a:lnTo>
                  <a:pt x="79730" y="87833"/>
                </a:lnTo>
                <a:lnTo>
                  <a:pt x="82892" y="84518"/>
                </a:lnTo>
                <a:lnTo>
                  <a:pt x="80137" y="81152"/>
                </a:lnTo>
                <a:lnTo>
                  <a:pt x="78346" y="86588"/>
                </a:lnTo>
                <a:lnTo>
                  <a:pt x="75780" y="86067"/>
                </a:lnTo>
                <a:lnTo>
                  <a:pt x="73406" y="88798"/>
                </a:lnTo>
                <a:close/>
              </a:path>
              <a:path w="340334" h="355561">
                <a:moveTo>
                  <a:pt x="77698" y="83832"/>
                </a:moveTo>
                <a:lnTo>
                  <a:pt x="78346" y="86588"/>
                </a:lnTo>
                <a:lnTo>
                  <a:pt x="80137" y="81152"/>
                </a:lnTo>
                <a:lnTo>
                  <a:pt x="75260" y="76263"/>
                </a:lnTo>
                <a:lnTo>
                  <a:pt x="73812" y="74371"/>
                </a:lnTo>
                <a:lnTo>
                  <a:pt x="77698" y="83832"/>
                </a:lnTo>
                <a:close/>
              </a:path>
              <a:path w="340334" h="355561">
                <a:moveTo>
                  <a:pt x="63792" y="75679"/>
                </a:moveTo>
                <a:lnTo>
                  <a:pt x="63042" y="73050"/>
                </a:lnTo>
                <a:lnTo>
                  <a:pt x="61442" y="78435"/>
                </a:lnTo>
                <a:lnTo>
                  <a:pt x="73406" y="88798"/>
                </a:lnTo>
                <a:lnTo>
                  <a:pt x="75780" y="86067"/>
                </a:lnTo>
                <a:lnTo>
                  <a:pt x="63792" y="75679"/>
                </a:lnTo>
                <a:close/>
              </a:path>
              <a:path w="340334" h="355561">
                <a:moveTo>
                  <a:pt x="59474" y="74333"/>
                </a:moveTo>
                <a:lnTo>
                  <a:pt x="58724" y="78079"/>
                </a:lnTo>
                <a:lnTo>
                  <a:pt x="61442" y="78435"/>
                </a:lnTo>
                <a:lnTo>
                  <a:pt x="63042" y="73050"/>
                </a:lnTo>
                <a:lnTo>
                  <a:pt x="59474" y="74333"/>
                </a:lnTo>
                <a:close/>
              </a:path>
              <a:path w="340334" h="355561">
                <a:moveTo>
                  <a:pt x="111086" y="276529"/>
                </a:moveTo>
                <a:lnTo>
                  <a:pt x="102298" y="294068"/>
                </a:lnTo>
                <a:lnTo>
                  <a:pt x="103682" y="294754"/>
                </a:lnTo>
                <a:lnTo>
                  <a:pt x="107200" y="287743"/>
                </a:lnTo>
                <a:lnTo>
                  <a:pt x="110172" y="299948"/>
                </a:lnTo>
                <a:lnTo>
                  <a:pt x="110540" y="295719"/>
                </a:lnTo>
                <a:lnTo>
                  <a:pt x="112064" y="277164"/>
                </a:lnTo>
                <a:lnTo>
                  <a:pt x="111086" y="276529"/>
                </a:lnTo>
                <a:close/>
              </a:path>
              <a:path w="340334" h="355561">
                <a:moveTo>
                  <a:pt x="107200" y="287743"/>
                </a:moveTo>
                <a:lnTo>
                  <a:pt x="106083" y="301586"/>
                </a:lnTo>
                <a:lnTo>
                  <a:pt x="110045" y="303479"/>
                </a:lnTo>
                <a:lnTo>
                  <a:pt x="110172" y="299948"/>
                </a:lnTo>
                <a:lnTo>
                  <a:pt x="107200" y="287743"/>
                </a:lnTo>
                <a:close/>
              </a:path>
              <a:path w="340334" h="355561">
                <a:moveTo>
                  <a:pt x="103619" y="298234"/>
                </a:moveTo>
                <a:lnTo>
                  <a:pt x="103682" y="294754"/>
                </a:lnTo>
                <a:lnTo>
                  <a:pt x="102298" y="294068"/>
                </a:lnTo>
                <a:lnTo>
                  <a:pt x="100914" y="296176"/>
                </a:lnTo>
                <a:lnTo>
                  <a:pt x="100761" y="298881"/>
                </a:lnTo>
                <a:lnTo>
                  <a:pt x="103619" y="298234"/>
                </a:lnTo>
                <a:close/>
              </a:path>
              <a:path w="340334" h="355561">
                <a:moveTo>
                  <a:pt x="117132" y="285635"/>
                </a:moveTo>
                <a:lnTo>
                  <a:pt x="119799" y="283387"/>
                </a:lnTo>
                <a:lnTo>
                  <a:pt x="118668" y="280822"/>
                </a:lnTo>
                <a:lnTo>
                  <a:pt x="115773" y="281444"/>
                </a:lnTo>
                <a:lnTo>
                  <a:pt x="115709" y="284949"/>
                </a:lnTo>
                <a:lnTo>
                  <a:pt x="110540" y="295719"/>
                </a:lnTo>
                <a:lnTo>
                  <a:pt x="110172" y="299948"/>
                </a:lnTo>
                <a:lnTo>
                  <a:pt x="117132" y="285635"/>
                </a:lnTo>
                <a:close/>
              </a:path>
              <a:path w="340334" h="355561">
                <a:moveTo>
                  <a:pt x="67830" y="252196"/>
                </a:moveTo>
                <a:lnTo>
                  <a:pt x="71259" y="249605"/>
                </a:lnTo>
                <a:lnTo>
                  <a:pt x="74117" y="249008"/>
                </a:lnTo>
                <a:lnTo>
                  <a:pt x="74320" y="252348"/>
                </a:lnTo>
                <a:lnTo>
                  <a:pt x="73926" y="257721"/>
                </a:lnTo>
                <a:lnTo>
                  <a:pt x="77381" y="254330"/>
                </a:lnTo>
                <a:lnTo>
                  <a:pt x="74371" y="247040"/>
                </a:lnTo>
                <a:lnTo>
                  <a:pt x="71259" y="247675"/>
                </a:lnTo>
                <a:lnTo>
                  <a:pt x="67830" y="252196"/>
                </a:lnTo>
                <a:close/>
              </a:path>
              <a:path w="340334" h="355561">
                <a:moveTo>
                  <a:pt x="57391" y="263042"/>
                </a:moveTo>
                <a:lnTo>
                  <a:pt x="58508" y="260476"/>
                </a:lnTo>
                <a:lnTo>
                  <a:pt x="60248" y="258648"/>
                </a:lnTo>
                <a:lnTo>
                  <a:pt x="67830" y="252196"/>
                </a:lnTo>
                <a:lnTo>
                  <a:pt x="71259" y="247675"/>
                </a:lnTo>
                <a:lnTo>
                  <a:pt x="66954" y="250837"/>
                </a:lnTo>
                <a:lnTo>
                  <a:pt x="59220" y="257454"/>
                </a:lnTo>
                <a:lnTo>
                  <a:pt x="57391" y="263042"/>
                </a:lnTo>
                <a:close/>
              </a:path>
              <a:path w="340334" h="355561">
                <a:moveTo>
                  <a:pt x="77330" y="248437"/>
                </a:moveTo>
                <a:lnTo>
                  <a:pt x="74371" y="247040"/>
                </a:lnTo>
                <a:lnTo>
                  <a:pt x="77381" y="254330"/>
                </a:lnTo>
                <a:lnTo>
                  <a:pt x="78320" y="251599"/>
                </a:lnTo>
                <a:lnTo>
                  <a:pt x="77330" y="248437"/>
                </a:lnTo>
                <a:close/>
              </a:path>
              <a:path w="340334" h="355561">
                <a:moveTo>
                  <a:pt x="60540" y="266763"/>
                </a:moveTo>
                <a:lnTo>
                  <a:pt x="64135" y="268071"/>
                </a:lnTo>
                <a:lnTo>
                  <a:pt x="64871" y="265442"/>
                </a:lnTo>
                <a:lnTo>
                  <a:pt x="73926" y="257721"/>
                </a:lnTo>
                <a:lnTo>
                  <a:pt x="74320" y="252348"/>
                </a:lnTo>
                <a:lnTo>
                  <a:pt x="71920" y="254711"/>
                </a:lnTo>
                <a:lnTo>
                  <a:pt x="62547" y="262674"/>
                </a:lnTo>
                <a:lnTo>
                  <a:pt x="60540" y="266763"/>
                </a:lnTo>
                <a:close/>
              </a:path>
              <a:path w="340334" h="355561">
                <a:moveTo>
                  <a:pt x="59842" y="263004"/>
                </a:moveTo>
                <a:lnTo>
                  <a:pt x="58394" y="264210"/>
                </a:lnTo>
                <a:lnTo>
                  <a:pt x="60540" y="266763"/>
                </a:lnTo>
                <a:lnTo>
                  <a:pt x="62547" y="262674"/>
                </a:lnTo>
                <a:lnTo>
                  <a:pt x="59842" y="263004"/>
                </a:lnTo>
                <a:close/>
              </a:path>
              <a:path w="340334" h="355561">
                <a:moveTo>
                  <a:pt x="64655" y="230225"/>
                </a:moveTo>
                <a:lnTo>
                  <a:pt x="61785" y="227355"/>
                </a:lnTo>
                <a:lnTo>
                  <a:pt x="62090" y="230390"/>
                </a:lnTo>
                <a:lnTo>
                  <a:pt x="62293" y="230746"/>
                </a:lnTo>
                <a:lnTo>
                  <a:pt x="63360" y="235483"/>
                </a:lnTo>
                <a:lnTo>
                  <a:pt x="64808" y="232803"/>
                </a:lnTo>
                <a:lnTo>
                  <a:pt x="64655" y="230225"/>
                </a:lnTo>
                <a:close/>
              </a:path>
              <a:path w="340334" h="355561">
                <a:moveTo>
                  <a:pt x="59245" y="230403"/>
                </a:moveTo>
                <a:lnTo>
                  <a:pt x="62090" y="230390"/>
                </a:lnTo>
                <a:lnTo>
                  <a:pt x="61785" y="227355"/>
                </a:lnTo>
                <a:lnTo>
                  <a:pt x="58813" y="227393"/>
                </a:lnTo>
                <a:lnTo>
                  <a:pt x="56172" y="227533"/>
                </a:lnTo>
                <a:lnTo>
                  <a:pt x="55029" y="231901"/>
                </a:lnTo>
                <a:lnTo>
                  <a:pt x="59245" y="230403"/>
                </a:lnTo>
                <a:close/>
              </a:path>
              <a:path w="340334" h="355561">
                <a:moveTo>
                  <a:pt x="44665" y="241211"/>
                </a:moveTo>
                <a:lnTo>
                  <a:pt x="45732" y="238061"/>
                </a:lnTo>
                <a:lnTo>
                  <a:pt x="49199" y="235216"/>
                </a:lnTo>
                <a:lnTo>
                  <a:pt x="52108" y="233552"/>
                </a:lnTo>
                <a:lnTo>
                  <a:pt x="55029" y="231901"/>
                </a:lnTo>
                <a:lnTo>
                  <a:pt x="56172" y="227533"/>
                </a:lnTo>
                <a:lnTo>
                  <a:pt x="53327" y="228498"/>
                </a:lnTo>
                <a:lnTo>
                  <a:pt x="50253" y="230238"/>
                </a:lnTo>
                <a:lnTo>
                  <a:pt x="47180" y="231978"/>
                </a:lnTo>
                <a:lnTo>
                  <a:pt x="44665" y="241211"/>
                </a:lnTo>
                <a:close/>
              </a:path>
              <a:path w="340334" h="355561">
                <a:moveTo>
                  <a:pt x="47180" y="231978"/>
                </a:moveTo>
                <a:lnTo>
                  <a:pt x="43395" y="236131"/>
                </a:lnTo>
                <a:lnTo>
                  <a:pt x="44958" y="244259"/>
                </a:lnTo>
                <a:lnTo>
                  <a:pt x="47955" y="244246"/>
                </a:lnTo>
                <a:lnTo>
                  <a:pt x="50584" y="244081"/>
                </a:lnTo>
                <a:lnTo>
                  <a:pt x="51727" y="239725"/>
                </a:lnTo>
                <a:lnTo>
                  <a:pt x="47498" y="241198"/>
                </a:lnTo>
                <a:lnTo>
                  <a:pt x="44665" y="241211"/>
                </a:lnTo>
                <a:lnTo>
                  <a:pt x="47180" y="231978"/>
                </a:lnTo>
                <a:close/>
              </a:path>
              <a:path w="340334" h="355561">
                <a:moveTo>
                  <a:pt x="51727" y="239725"/>
                </a:moveTo>
                <a:lnTo>
                  <a:pt x="53441" y="243116"/>
                </a:lnTo>
                <a:lnTo>
                  <a:pt x="56515" y="241376"/>
                </a:lnTo>
                <a:lnTo>
                  <a:pt x="59563" y="239636"/>
                </a:lnTo>
                <a:lnTo>
                  <a:pt x="63360" y="235483"/>
                </a:lnTo>
                <a:lnTo>
                  <a:pt x="62293" y="230746"/>
                </a:lnTo>
                <a:lnTo>
                  <a:pt x="61023" y="233540"/>
                </a:lnTo>
                <a:lnTo>
                  <a:pt x="57569" y="236397"/>
                </a:lnTo>
                <a:lnTo>
                  <a:pt x="54635" y="238048"/>
                </a:lnTo>
                <a:lnTo>
                  <a:pt x="51727" y="239725"/>
                </a:lnTo>
                <a:close/>
              </a:path>
              <a:path w="340334" h="355561">
                <a:moveTo>
                  <a:pt x="43395" y="236131"/>
                </a:moveTo>
                <a:lnTo>
                  <a:pt x="41948" y="238798"/>
                </a:lnTo>
                <a:lnTo>
                  <a:pt x="42100" y="241388"/>
                </a:lnTo>
                <a:lnTo>
                  <a:pt x="44958" y="244259"/>
                </a:lnTo>
                <a:lnTo>
                  <a:pt x="43395" y="236131"/>
                </a:lnTo>
                <a:close/>
              </a:path>
              <a:path w="340334" h="355561">
                <a:moveTo>
                  <a:pt x="71970" y="242455"/>
                </a:moveTo>
                <a:lnTo>
                  <a:pt x="70091" y="239763"/>
                </a:lnTo>
                <a:lnTo>
                  <a:pt x="68224" y="237070"/>
                </a:lnTo>
                <a:lnTo>
                  <a:pt x="66941" y="239661"/>
                </a:lnTo>
                <a:lnTo>
                  <a:pt x="65671" y="240690"/>
                </a:lnTo>
                <a:lnTo>
                  <a:pt x="67729" y="243687"/>
                </a:lnTo>
                <a:lnTo>
                  <a:pt x="70446" y="243535"/>
                </a:lnTo>
                <a:lnTo>
                  <a:pt x="71970" y="242455"/>
                </a:lnTo>
                <a:close/>
              </a:path>
              <a:path w="340334" h="355561">
                <a:moveTo>
                  <a:pt x="53263" y="253834"/>
                </a:moveTo>
                <a:lnTo>
                  <a:pt x="67729" y="243687"/>
                </a:lnTo>
                <a:lnTo>
                  <a:pt x="65671" y="240690"/>
                </a:lnTo>
                <a:lnTo>
                  <a:pt x="51206" y="250863"/>
                </a:lnTo>
                <a:lnTo>
                  <a:pt x="53505" y="258216"/>
                </a:lnTo>
                <a:lnTo>
                  <a:pt x="54749" y="254330"/>
                </a:lnTo>
                <a:lnTo>
                  <a:pt x="53263" y="253834"/>
                </a:lnTo>
                <a:close/>
              </a:path>
              <a:path w="340334" h="355561">
                <a:moveTo>
                  <a:pt x="56819" y="255892"/>
                </a:moveTo>
                <a:lnTo>
                  <a:pt x="60159" y="253555"/>
                </a:lnTo>
                <a:lnTo>
                  <a:pt x="57340" y="253631"/>
                </a:lnTo>
                <a:lnTo>
                  <a:pt x="54749" y="254330"/>
                </a:lnTo>
                <a:lnTo>
                  <a:pt x="53505" y="258216"/>
                </a:lnTo>
                <a:lnTo>
                  <a:pt x="56819" y="255892"/>
                </a:lnTo>
                <a:close/>
              </a:path>
              <a:path w="340334" h="355561">
                <a:moveTo>
                  <a:pt x="50342" y="253682"/>
                </a:moveTo>
                <a:lnTo>
                  <a:pt x="53505" y="258216"/>
                </a:lnTo>
                <a:lnTo>
                  <a:pt x="51206" y="250863"/>
                </a:lnTo>
                <a:lnTo>
                  <a:pt x="51028" y="250164"/>
                </a:lnTo>
                <a:lnTo>
                  <a:pt x="50495" y="246811"/>
                </a:lnTo>
                <a:lnTo>
                  <a:pt x="47180" y="249123"/>
                </a:lnTo>
                <a:lnTo>
                  <a:pt x="50342" y="253682"/>
                </a:lnTo>
                <a:close/>
              </a:path>
              <a:path w="340334" h="355561">
                <a:moveTo>
                  <a:pt x="53809" y="244449"/>
                </a:moveTo>
                <a:lnTo>
                  <a:pt x="50495" y="246811"/>
                </a:lnTo>
                <a:lnTo>
                  <a:pt x="51028" y="250164"/>
                </a:lnTo>
                <a:lnTo>
                  <a:pt x="52781" y="247078"/>
                </a:lnTo>
                <a:lnTo>
                  <a:pt x="53809" y="244449"/>
                </a:lnTo>
                <a:close/>
              </a:path>
              <a:path w="340334" h="355561">
                <a:moveTo>
                  <a:pt x="30340" y="136207"/>
                </a:moveTo>
                <a:lnTo>
                  <a:pt x="32181" y="136486"/>
                </a:lnTo>
                <a:lnTo>
                  <a:pt x="47421" y="140639"/>
                </a:lnTo>
                <a:lnTo>
                  <a:pt x="48425" y="143255"/>
                </a:lnTo>
                <a:lnTo>
                  <a:pt x="46723" y="143357"/>
                </a:lnTo>
                <a:lnTo>
                  <a:pt x="43535" y="147269"/>
                </a:lnTo>
                <a:lnTo>
                  <a:pt x="46253" y="147180"/>
                </a:lnTo>
                <a:lnTo>
                  <a:pt x="49580" y="148920"/>
                </a:lnTo>
                <a:lnTo>
                  <a:pt x="48818" y="137274"/>
                </a:lnTo>
                <a:lnTo>
                  <a:pt x="33121" y="132981"/>
                </a:lnTo>
                <a:lnTo>
                  <a:pt x="30340" y="136207"/>
                </a:lnTo>
                <a:close/>
              </a:path>
              <a:path w="340334" h="355561">
                <a:moveTo>
                  <a:pt x="30340" y="136207"/>
                </a:moveTo>
                <a:lnTo>
                  <a:pt x="33121" y="132981"/>
                </a:lnTo>
                <a:lnTo>
                  <a:pt x="29933" y="130555"/>
                </a:lnTo>
                <a:lnTo>
                  <a:pt x="29502" y="130441"/>
                </a:lnTo>
                <a:lnTo>
                  <a:pt x="28638" y="133642"/>
                </a:lnTo>
                <a:lnTo>
                  <a:pt x="27762" y="136855"/>
                </a:lnTo>
                <a:lnTo>
                  <a:pt x="30340" y="136207"/>
                </a:lnTo>
                <a:close/>
              </a:path>
              <a:path w="340334" h="355561">
                <a:moveTo>
                  <a:pt x="50038" y="149009"/>
                </a:moveTo>
                <a:lnTo>
                  <a:pt x="50584" y="145859"/>
                </a:lnTo>
                <a:lnTo>
                  <a:pt x="51041" y="143205"/>
                </a:lnTo>
                <a:lnTo>
                  <a:pt x="51181" y="142760"/>
                </a:lnTo>
                <a:lnTo>
                  <a:pt x="52285" y="138658"/>
                </a:lnTo>
                <a:lnTo>
                  <a:pt x="53771" y="133108"/>
                </a:lnTo>
                <a:lnTo>
                  <a:pt x="50469" y="136397"/>
                </a:lnTo>
                <a:lnTo>
                  <a:pt x="50038" y="149009"/>
                </a:lnTo>
                <a:close/>
              </a:path>
              <a:path w="340334" h="355561">
                <a:moveTo>
                  <a:pt x="49618" y="131521"/>
                </a:moveTo>
                <a:lnTo>
                  <a:pt x="45580" y="129984"/>
                </a:lnTo>
                <a:lnTo>
                  <a:pt x="49263" y="133565"/>
                </a:lnTo>
                <a:lnTo>
                  <a:pt x="50469" y="136397"/>
                </a:lnTo>
                <a:lnTo>
                  <a:pt x="53771" y="133108"/>
                </a:lnTo>
                <a:lnTo>
                  <a:pt x="49618" y="131521"/>
                </a:lnTo>
                <a:close/>
              </a:path>
              <a:path w="340334" h="355561">
                <a:moveTo>
                  <a:pt x="50469" y="136397"/>
                </a:moveTo>
                <a:lnTo>
                  <a:pt x="48818" y="137274"/>
                </a:lnTo>
                <a:lnTo>
                  <a:pt x="49580" y="148920"/>
                </a:lnTo>
                <a:lnTo>
                  <a:pt x="50038" y="149009"/>
                </a:lnTo>
                <a:lnTo>
                  <a:pt x="50469" y="136397"/>
                </a:lnTo>
                <a:close/>
              </a:path>
              <a:path w="340334" h="355561">
                <a:moveTo>
                  <a:pt x="46723" y="143357"/>
                </a:moveTo>
                <a:lnTo>
                  <a:pt x="25920" y="144119"/>
                </a:lnTo>
                <a:lnTo>
                  <a:pt x="45072" y="152844"/>
                </a:lnTo>
                <a:lnTo>
                  <a:pt x="43027" y="150164"/>
                </a:lnTo>
                <a:lnTo>
                  <a:pt x="43535" y="147269"/>
                </a:lnTo>
                <a:lnTo>
                  <a:pt x="46723" y="143357"/>
                </a:lnTo>
                <a:lnTo>
                  <a:pt x="40995" y="147332"/>
                </a:lnTo>
                <a:lnTo>
                  <a:pt x="40665" y="149275"/>
                </a:lnTo>
                <a:lnTo>
                  <a:pt x="35966" y="147497"/>
                </a:lnTo>
                <a:lnTo>
                  <a:pt x="46723" y="143357"/>
                </a:lnTo>
                <a:close/>
              </a:path>
              <a:path w="340334" h="355561">
                <a:moveTo>
                  <a:pt x="43027" y="150164"/>
                </a:moveTo>
                <a:lnTo>
                  <a:pt x="45072" y="152844"/>
                </a:lnTo>
                <a:lnTo>
                  <a:pt x="48577" y="154812"/>
                </a:lnTo>
                <a:lnTo>
                  <a:pt x="49022" y="154889"/>
                </a:lnTo>
                <a:lnTo>
                  <a:pt x="49771" y="150533"/>
                </a:lnTo>
                <a:lnTo>
                  <a:pt x="47167" y="151434"/>
                </a:lnTo>
                <a:lnTo>
                  <a:pt x="43027" y="150164"/>
                </a:lnTo>
                <a:close/>
              </a:path>
              <a:path w="340334" h="355561">
                <a:moveTo>
                  <a:pt x="43700" y="109131"/>
                </a:moveTo>
                <a:lnTo>
                  <a:pt x="44932" y="113334"/>
                </a:lnTo>
                <a:lnTo>
                  <a:pt x="47993" y="114668"/>
                </a:lnTo>
                <a:lnTo>
                  <a:pt x="51206" y="116039"/>
                </a:lnTo>
                <a:lnTo>
                  <a:pt x="54648" y="118440"/>
                </a:lnTo>
                <a:lnTo>
                  <a:pt x="55867" y="121030"/>
                </a:lnTo>
                <a:lnTo>
                  <a:pt x="57035" y="124193"/>
                </a:lnTo>
                <a:lnTo>
                  <a:pt x="58178" y="121513"/>
                </a:lnTo>
                <a:lnTo>
                  <a:pt x="58343" y="118757"/>
                </a:lnTo>
                <a:lnTo>
                  <a:pt x="55333" y="114287"/>
                </a:lnTo>
                <a:lnTo>
                  <a:pt x="52882" y="112623"/>
                </a:lnTo>
                <a:lnTo>
                  <a:pt x="49479" y="111163"/>
                </a:lnTo>
                <a:lnTo>
                  <a:pt x="46367" y="109816"/>
                </a:lnTo>
                <a:lnTo>
                  <a:pt x="43700" y="109131"/>
                </a:lnTo>
                <a:close/>
              </a:path>
              <a:path w="340334" h="355561">
                <a:moveTo>
                  <a:pt x="35534" y="117855"/>
                </a:moveTo>
                <a:lnTo>
                  <a:pt x="37973" y="117932"/>
                </a:lnTo>
                <a:lnTo>
                  <a:pt x="37884" y="113410"/>
                </a:lnTo>
                <a:lnTo>
                  <a:pt x="40525" y="112420"/>
                </a:lnTo>
                <a:lnTo>
                  <a:pt x="44932" y="113334"/>
                </a:lnTo>
                <a:lnTo>
                  <a:pt x="43700" y="109131"/>
                </a:lnTo>
                <a:lnTo>
                  <a:pt x="38442" y="109270"/>
                </a:lnTo>
                <a:lnTo>
                  <a:pt x="35928" y="112153"/>
                </a:lnTo>
                <a:lnTo>
                  <a:pt x="35534" y="117855"/>
                </a:lnTo>
                <a:close/>
              </a:path>
              <a:path w="340334" h="355561">
                <a:moveTo>
                  <a:pt x="37884" y="113410"/>
                </a:moveTo>
                <a:lnTo>
                  <a:pt x="37973" y="117932"/>
                </a:lnTo>
                <a:lnTo>
                  <a:pt x="52489" y="124218"/>
                </a:lnTo>
                <a:lnTo>
                  <a:pt x="55714" y="127253"/>
                </a:lnTo>
                <a:lnTo>
                  <a:pt x="57035" y="124193"/>
                </a:lnTo>
                <a:lnTo>
                  <a:pt x="55867" y="121030"/>
                </a:lnTo>
                <a:lnTo>
                  <a:pt x="54343" y="121081"/>
                </a:lnTo>
                <a:lnTo>
                  <a:pt x="39052" y="114439"/>
                </a:lnTo>
                <a:lnTo>
                  <a:pt x="37884" y="113410"/>
                </a:lnTo>
                <a:close/>
              </a:path>
              <a:path w="340334" h="355561">
                <a:moveTo>
                  <a:pt x="34886" y="114592"/>
                </a:moveTo>
                <a:lnTo>
                  <a:pt x="33553" y="117678"/>
                </a:lnTo>
                <a:lnTo>
                  <a:pt x="35534" y="117855"/>
                </a:lnTo>
                <a:lnTo>
                  <a:pt x="35928" y="112153"/>
                </a:lnTo>
                <a:lnTo>
                  <a:pt x="34886" y="114592"/>
                </a:lnTo>
                <a:close/>
              </a:path>
              <a:path w="340334" h="355561">
                <a:moveTo>
                  <a:pt x="301967" y="110210"/>
                </a:moveTo>
                <a:lnTo>
                  <a:pt x="299364" y="110058"/>
                </a:lnTo>
                <a:lnTo>
                  <a:pt x="299466" y="113131"/>
                </a:lnTo>
                <a:lnTo>
                  <a:pt x="300545" y="113055"/>
                </a:lnTo>
                <a:lnTo>
                  <a:pt x="300863" y="116446"/>
                </a:lnTo>
                <a:lnTo>
                  <a:pt x="302958" y="118656"/>
                </a:lnTo>
                <a:lnTo>
                  <a:pt x="304546" y="112928"/>
                </a:lnTo>
                <a:lnTo>
                  <a:pt x="301967" y="110210"/>
                </a:lnTo>
                <a:close/>
              </a:path>
              <a:path w="340334" h="355561">
                <a:moveTo>
                  <a:pt x="283756" y="122262"/>
                </a:moveTo>
                <a:lnTo>
                  <a:pt x="285153" y="119189"/>
                </a:lnTo>
                <a:lnTo>
                  <a:pt x="288912" y="116751"/>
                </a:lnTo>
                <a:lnTo>
                  <a:pt x="291998" y="115442"/>
                </a:lnTo>
                <a:lnTo>
                  <a:pt x="295097" y="114122"/>
                </a:lnTo>
                <a:lnTo>
                  <a:pt x="299466" y="113131"/>
                </a:lnTo>
                <a:lnTo>
                  <a:pt x="299364" y="110058"/>
                </a:lnTo>
                <a:lnTo>
                  <a:pt x="296189" y="110045"/>
                </a:lnTo>
                <a:lnTo>
                  <a:pt x="293484" y="110680"/>
                </a:lnTo>
                <a:lnTo>
                  <a:pt x="290537" y="111925"/>
                </a:lnTo>
                <a:lnTo>
                  <a:pt x="287286" y="113309"/>
                </a:lnTo>
                <a:lnTo>
                  <a:pt x="283756" y="122262"/>
                </a:lnTo>
                <a:close/>
              </a:path>
              <a:path w="340334" h="355561">
                <a:moveTo>
                  <a:pt x="287286" y="113309"/>
                </a:moveTo>
                <a:lnTo>
                  <a:pt x="283044" y="116979"/>
                </a:lnTo>
                <a:lnTo>
                  <a:pt x="284022" y="125437"/>
                </a:lnTo>
                <a:lnTo>
                  <a:pt x="286639" y="125577"/>
                </a:lnTo>
                <a:lnTo>
                  <a:pt x="289839" y="125602"/>
                </a:lnTo>
                <a:lnTo>
                  <a:pt x="292544" y="124955"/>
                </a:lnTo>
                <a:lnTo>
                  <a:pt x="290906" y="121513"/>
                </a:lnTo>
                <a:lnTo>
                  <a:pt x="286537" y="122516"/>
                </a:lnTo>
                <a:lnTo>
                  <a:pt x="283756" y="122262"/>
                </a:lnTo>
                <a:lnTo>
                  <a:pt x="287286" y="113309"/>
                </a:lnTo>
                <a:close/>
              </a:path>
              <a:path w="340334" h="355561">
                <a:moveTo>
                  <a:pt x="290906" y="121513"/>
                </a:moveTo>
                <a:lnTo>
                  <a:pt x="292544" y="124955"/>
                </a:lnTo>
                <a:lnTo>
                  <a:pt x="295478" y="123710"/>
                </a:lnTo>
                <a:lnTo>
                  <a:pt x="298716" y="122339"/>
                </a:lnTo>
                <a:lnTo>
                  <a:pt x="302958" y="118656"/>
                </a:lnTo>
                <a:lnTo>
                  <a:pt x="300863" y="116446"/>
                </a:lnTo>
                <a:lnTo>
                  <a:pt x="297091" y="118897"/>
                </a:lnTo>
                <a:lnTo>
                  <a:pt x="293979" y="120192"/>
                </a:lnTo>
                <a:lnTo>
                  <a:pt x="290906" y="121513"/>
                </a:lnTo>
                <a:close/>
              </a:path>
              <a:path w="340334" h="355561">
                <a:moveTo>
                  <a:pt x="283044" y="116979"/>
                </a:moveTo>
                <a:lnTo>
                  <a:pt x="281139" y="119799"/>
                </a:lnTo>
                <a:lnTo>
                  <a:pt x="281457" y="122707"/>
                </a:lnTo>
                <a:lnTo>
                  <a:pt x="284022" y="125437"/>
                </a:lnTo>
                <a:lnTo>
                  <a:pt x="283044" y="116979"/>
                </a:lnTo>
                <a:close/>
              </a:path>
              <a:path w="340334" h="355561">
                <a:moveTo>
                  <a:pt x="37604" y="156362"/>
                </a:moveTo>
                <a:lnTo>
                  <a:pt x="24447" y="160578"/>
                </a:lnTo>
                <a:lnTo>
                  <a:pt x="25996" y="165061"/>
                </a:lnTo>
                <a:lnTo>
                  <a:pt x="28206" y="163626"/>
                </a:lnTo>
                <a:lnTo>
                  <a:pt x="32232" y="162344"/>
                </a:lnTo>
                <a:lnTo>
                  <a:pt x="48907" y="157022"/>
                </a:lnTo>
                <a:lnTo>
                  <a:pt x="48983" y="155689"/>
                </a:lnTo>
                <a:lnTo>
                  <a:pt x="29908" y="154177"/>
                </a:lnTo>
                <a:lnTo>
                  <a:pt x="29794" y="155765"/>
                </a:lnTo>
                <a:lnTo>
                  <a:pt x="37604" y="156362"/>
                </a:lnTo>
                <a:close/>
              </a:path>
              <a:path w="340334" h="355561">
                <a:moveTo>
                  <a:pt x="27292" y="155854"/>
                </a:moveTo>
                <a:lnTo>
                  <a:pt x="29794" y="155765"/>
                </a:lnTo>
                <a:lnTo>
                  <a:pt x="29908" y="154177"/>
                </a:lnTo>
                <a:lnTo>
                  <a:pt x="27038" y="153504"/>
                </a:lnTo>
                <a:lnTo>
                  <a:pt x="24701" y="156883"/>
                </a:lnTo>
                <a:lnTo>
                  <a:pt x="27292" y="155854"/>
                </a:lnTo>
                <a:close/>
              </a:path>
              <a:path w="340334" h="355561">
                <a:moveTo>
                  <a:pt x="48514" y="162077"/>
                </a:moveTo>
                <a:lnTo>
                  <a:pt x="45923" y="163118"/>
                </a:lnTo>
                <a:lnTo>
                  <a:pt x="43421" y="163194"/>
                </a:lnTo>
                <a:lnTo>
                  <a:pt x="32232" y="162344"/>
                </a:lnTo>
                <a:lnTo>
                  <a:pt x="28206" y="163626"/>
                </a:lnTo>
                <a:lnTo>
                  <a:pt x="43307" y="164782"/>
                </a:lnTo>
                <a:lnTo>
                  <a:pt x="46151" y="165442"/>
                </a:lnTo>
                <a:lnTo>
                  <a:pt x="48514" y="162077"/>
                </a:lnTo>
                <a:close/>
              </a:path>
              <a:path w="340334" h="355561">
                <a:moveTo>
                  <a:pt x="29349" y="192735"/>
                </a:moveTo>
                <a:lnTo>
                  <a:pt x="31940" y="191122"/>
                </a:lnTo>
                <a:lnTo>
                  <a:pt x="34124" y="189014"/>
                </a:lnTo>
                <a:lnTo>
                  <a:pt x="25819" y="193865"/>
                </a:lnTo>
                <a:lnTo>
                  <a:pt x="26225" y="197434"/>
                </a:lnTo>
                <a:lnTo>
                  <a:pt x="28194" y="195554"/>
                </a:lnTo>
                <a:lnTo>
                  <a:pt x="29349" y="192735"/>
                </a:lnTo>
                <a:close/>
              </a:path>
              <a:path w="340334" h="355561">
                <a:moveTo>
                  <a:pt x="34709" y="199986"/>
                </a:moveTo>
                <a:lnTo>
                  <a:pt x="37706" y="199834"/>
                </a:lnTo>
                <a:lnTo>
                  <a:pt x="39357" y="199542"/>
                </a:lnTo>
                <a:lnTo>
                  <a:pt x="42811" y="198907"/>
                </a:lnTo>
                <a:lnTo>
                  <a:pt x="45631" y="197827"/>
                </a:lnTo>
                <a:lnTo>
                  <a:pt x="49606" y="194932"/>
                </a:lnTo>
                <a:lnTo>
                  <a:pt x="50647" y="191808"/>
                </a:lnTo>
                <a:lnTo>
                  <a:pt x="49758" y="189077"/>
                </a:lnTo>
                <a:lnTo>
                  <a:pt x="47904" y="192112"/>
                </a:lnTo>
                <a:lnTo>
                  <a:pt x="44157" y="194500"/>
                </a:lnTo>
                <a:lnTo>
                  <a:pt x="41719" y="195224"/>
                </a:lnTo>
                <a:lnTo>
                  <a:pt x="38493" y="195808"/>
                </a:lnTo>
                <a:lnTo>
                  <a:pt x="34709" y="199986"/>
                </a:lnTo>
                <a:close/>
              </a:path>
              <a:path w="340334" h="355561">
                <a:moveTo>
                  <a:pt x="46380" y="187248"/>
                </a:moveTo>
                <a:lnTo>
                  <a:pt x="43434" y="187680"/>
                </a:lnTo>
                <a:lnTo>
                  <a:pt x="46101" y="189242"/>
                </a:lnTo>
                <a:lnTo>
                  <a:pt x="47904" y="192112"/>
                </a:lnTo>
                <a:lnTo>
                  <a:pt x="49758" y="189077"/>
                </a:lnTo>
                <a:lnTo>
                  <a:pt x="46380" y="187248"/>
                </a:lnTo>
                <a:close/>
              </a:path>
              <a:path w="340334" h="355561">
                <a:moveTo>
                  <a:pt x="28194" y="195554"/>
                </a:moveTo>
                <a:lnTo>
                  <a:pt x="30340" y="199428"/>
                </a:lnTo>
                <a:lnTo>
                  <a:pt x="33121" y="199986"/>
                </a:lnTo>
                <a:lnTo>
                  <a:pt x="34709" y="199986"/>
                </a:lnTo>
                <a:lnTo>
                  <a:pt x="38493" y="195808"/>
                </a:lnTo>
                <a:lnTo>
                  <a:pt x="34137" y="196443"/>
                </a:lnTo>
                <a:lnTo>
                  <a:pt x="31356" y="196418"/>
                </a:lnTo>
                <a:lnTo>
                  <a:pt x="28194" y="195554"/>
                </a:lnTo>
                <a:close/>
              </a:path>
              <a:path w="340334" h="355561">
                <a:moveTo>
                  <a:pt x="25984" y="174218"/>
                </a:moveTo>
                <a:lnTo>
                  <a:pt x="28448" y="171754"/>
                </a:lnTo>
                <a:lnTo>
                  <a:pt x="30226" y="171183"/>
                </a:lnTo>
                <a:lnTo>
                  <a:pt x="32842" y="170853"/>
                </a:lnTo>
                <a:lnTo>
                  <a:pt x="40309" y="170751"/>
                </a:lnTo>
                <a:lnTo>
                  <a:pt x="43967" y="171348"/>
                </a:lnTo>
                <a:lnTo>
                  <a:pt x="46520" y="173697"/>
                </a:lnTo>
                <a:lnTo>
                  <a:pt x="42875" y="179019"/>
                </a:lnTo>
                <a:lnTo>
                  <a:pt x="47498" y="176618"/>
                </a:lnTo>
                <a:lnTo>
                  <a:pt x="47358" y="169557"/>
                </a:lnTo>
                <a:lnTo>
                  <a:pt x="42735" y="167449"/>
                </a:lnTo>
                <a:lnTo>
                  <a:pt x="40030" y="166966"/>
                </a:lnTo>
                <a:lnTo>
                  <a:pt x="32562" y="167055"/>
                </a:lnTo>
                <a:lnTo>
                  <a:pt x="29629" y="167703"/>
                </a:lnTo>
                <a:lnTo>
                  <a:pt x="25984" y="174218"/>
                </a:lnTo>
                <a:close/>
              </a:path>
              <a:path w="340334" h="355561">
                <a:moveTo>
                  <a:pt x="25984" y="174218"/>
                </a:moveTo>
                <a:lnTo>
                  <a:pt x="29629" y="167703"/>
                </a:lnTo>
                <a:lnTo>
                  <a:pt x="25006" y="170116"/>
                </a:lnTo>
                <a:lnTo>
                  <a:pt x="25120" y="177152"/>
                </a:lnTo>
                <a:lnTo>
                  <a:pt x="27520" y="178244"/>
                </a:lnTo>
                <a:lnTo>
                  <a:pt x="28536" y="175361"/>
                </a:lnTo>
                <a:lnTo>
                  <a:pt x="25984" y="174218"/>
                </a:lnTo>
                <a:close/>
              </a:path>
              <a:path w="340334" h="355561">
                <a:moveTo>
                  <a:pt x="28536" y="175361"/>
                </a:moveTo>
                <a:lnTo>
                  <a:pt x="29743" y="179260"/>
                </a:lnTo>
                <a:lnTo>
                  <a:pt x="32448" y="179781"/>
                </a:lnTo>
                <a:lnTo>
                  <a:pt x="39916" y="179654"/>
                </a:lnTo>
                <a:lnTo>
                  <a:pt x="42875" y="179019"/>
                </a:lnTo>
                <a:lnTo>
                  <a:pt x="46520" y="173697"/>
                </a:lnTo>
                <a:lnTo>
                  <a:pt x="42265" y="175526"/>
                </a:lnTo>
                <a:lnTo>
                  <a:pt x="39674" y="175856"/>
                </a:lnTo>
                <a:lnTo>
                  <a:pt x="32207" y="175971"/>
                </a:lnTo>
                <a:lnTo>
                  <a:pt x="28536" y="175361"/>
                </a:lnTo>
                <a:close/>
              </a:path>
              <a:path w="340334" h="355561">
                <a:moveTo>
                  <a:pt x="42545" y="223075"/>
                </a:moveTo>
                <a:lnTo>
                  <a:pt x="55372" y="210946"/>
                </a:lnTo>
                <a:lnTo>
                  <a:pt x="54876" y="209791"/>
                </a:lnTo>
                <a:lnTo>
                  <a:pt x="36944" y="216750"/>
                </a:lnTo>
                <a:lnTo>
                  <a:pt x="34074" y="217373"/>
                </a:lnTo>
                <a:lnTo>
                  <a:pt x="33439" y="221437"/>
                </a:lnTo>
                <a:lnTo>
                  <a:pt x="36410" y="218643"/>
                </a:lnTo>
                <a:lnTo>
                  <a:pt x="37528" y="218211"/>
                </a:lnTo>
                <a:lnTo>
                  <a:pt x="44831" y="215328"/>
                </a:lnTo>
                <a:lnTo>
                  <a:pt x="42545" y="223075"/>
                </a:lnTo>
                <a:close/>
              </a:path>
              <a:path w="340334" h="355561">
                <a:moveTo>
                  <a:pt x="54152" y="218541"/>
                </a:moveTo>
                <a:lnTo>
                  <a:pt x="52997" y="218973"/>
                </a:lnTo>
                <a:lnTo>
                  <a:pt x="42545" y="223075"/>
                </a:lnTo>
                <a:lnTo>
                  <a:pt x="44831" y="215328"/>
                </a:lnTo>
                <a:lnTo>
                  <a:pt x="34759" y="224878"/>
                </a:lnTo>
                <a:lnTo>
                  <a:pt x="36322" y="228942"/>
                </a:lnTo>
                <a:lnTo>
                  <a:pt x="39471" y="225983"/>
                </a:lnTo>
                <a:lnTo>
                  <a:pt x="53594" y="220446"/>
                </a:lnTo>
                <a:lnTo>
                  <a:pt x="54152" y="218541"/>
                </a:lnTo>
                <a:close/>
              </a:path>
              <a:path w="340334" h="355561">
                <a:moveTo>
                  <a:pt x="55994" y="219798"/>
                </a:moveTo>
                <a:lnTo>
                  <a:pt x="58762" y="220027"/>
                </a:lnTo>
                <a:lnTo>
                  <a:pt x="57099" y="215760"/>
                </a:lnTo>
                <a:lnTo>
                  <a:pt x="54152" y="218541"/>
                </a:lnTo>
                <a:lnTo>
                  <a:pt x="53594" y="220446"/>
                </a:lnTo>
                <a:lnTo>
                  <a:pt x="55994" y="219798"/>
                </a:lnTo>
                <a:close/>
              </a:path>
              <a:path w="340334" h="355561">
                <a:moveTo>
                  <a:pt x="297802" y="133769"/>
                </a:moveTo>
                <a:lnTo>
                  <a:pt x="308533" y="125006"/>
                </a:lnTo>
                <a:lnTo>
                  <a:pt x="303923" y="123558"/>
                </a:lnTo>
                <a:lnTo>
                  <a:pt x="289433" y="128028"/>
                </a:lnTo>
                <a:lnTo>
                  <a:pt x="286499" y="128460"/>
                </a:lnTo>
                <a:lnTo>
                  <a:pt x="285559" y="132460"/>
                </a:lnTo>
                <a:lnTo>
                  <a:pt x="288734" y="129895"/>
                </a:lnTo>
                <a:lnTo>
                  <a:pt x="289902" y="129539"/>
                </a:lnTo>
                <a:lnTo>
                  <a:pt x="300609" y="126225"/>
                </a:lnTo>
                <a:lnTo>
                  <a:pt x="297802" y="133769"/>
                </a:lnTo>
                <a:close/>
              </a:path>
              <a:path w="340334" h="355561">
                <a:moveTo>
                  <a:pt x="306438" y="131114"/>
                </a:moveTo>
                <a:lnTo>
                  <a:pt x="305282" y="131457"/>
                </a:lnTo>
                <a:lnTo>
                  <a:pt x="297802" y="133769"/>
                </a:lnTo>
                <a:lnTo>
                  <a:pt x="300609" y="126225"/>
                </a:lnTo>
                <a:lnTo>
                  <a:pt x="286575" y="137655"/>
                </a:lnTo>
                <a:lnTo>
                  <a:pt x="286943" y="138785"/>
                </a:lnTo>
                <a:lnTo>
                  <a:pt x="305727" y="132968"/>
                </a:lnTo>
                <a:lnTo>
                  <a:pt x="306438" y="131114"/>
                </a:lnTo>
                <a:close/>
              </a:path>
              <a:path w="340334" h="355561">
                <a:moveTo>
                  <a:pt x="306438" y="131114"/>
                </a:moveTo>
                <a:lnTo>
                  <a:pt x="305727" y="132968"/>
                </a:lnTo>
                <a:lnTo>
                  <a:pt x="308673" y="132537"/>
                </a:lnTo>
                <a:lnTo>
                  <a:pt x="309600" y="128549"/>
                </a:lnTo>
                <a:lnTo>
                  <a:pt x="306438" y="131114"/>
                </a:lnTo>
                <a:close/>
              </a:path>
              <a:path w="340334" h="355561">
                <a:moveTo>
                  <a:pt x="123710" y="287489"/>
                </a:moveTo>
                <a:lnTo>
                  <a:pt x="126682" y="284200"/>
                </a:lnTo>
                <a:lnTo>
                  <a:pt x="123634" y="282943"/>
                </a:lnTo>
                <a:lnTo>
                  <a:pt x="120738" y="281736"/>
                </a:lnTo>
                <a:lnTo>
                  <a:pt x="120434" y="283641"/>
                </a:lnTo>
                <a:lnTo>
                  <a:pt x="120357" y="286105"/>
                </a:lnTo>
                <a:lnTo>
                  <a:pt x="117690" y="302171"/>
                </a:lnTo>
                <a:lnTo>
                  <a:pt x="123710" y="287489"/>
                </a:lnTo>
                <a:close/>
              </a:path>
              <a:path w="340334" h="355561">
                <a:moveTo>
                  <a:pt x="120357" y="286105"/>
                </a:moveTo>
                <a:lnTo>
                  <a:pt x="114363" y="300799"/>
                </a:lnTo>
                <a:lnTo>
                  <a:pt x="114465" y="305346"/>
                </a:lnTo>
                <a:lnTo>
                  <a:pt x="117208" y="304050"/>
                </a:lnTo>
                <a:lnTo>
                  <a:pt x="117690" y="302171"/>
                </a:lnTo>
                <a:lnTo>
                  <a:pt x="120357" y="286105"/>
                </a:lnTo>
                <a:close/>
              </a:path>
              <a:path w="340334" h="355561">
                <a:moveTo>
                  <a:pt x="64305" y="143027"/>
                </a:moveTo>
                <a:lnTo>
                  <a:pt x="64554" y="137142"/>
                </a:lnTo>
                <a:lnTo>
                  <a:pt x="61275" y="151044"/>
                </a:lnTo>
                <a:lnTo>
                  <a:pt x="60497" y="182739"/>
                </a:lnTo>
                <a:lnTo>
                  <a:pt x="62746" y="195409"/>
                </a:lnTo>
                <a:lnTo>
                  <a:pt x="66384" y="207539"/>
                </a:lnTo>
                <a:lnTo>
                  <a:pt x="70904" y="218185"/>
                </a:lnTo>
                <a:lnTo>
                  <a:pt x="72097" y="217601"/>
                </a:lnTo>
                <a:lnTo>
                  <a:pt x="67264" y="206047"/>
                </a:lnTo>
                <a:lnTo>
                  <a:pt x="63755" y="193867"/>
                </a:lnTo>
                <a:lnTo>
                  <a:pt x="61661" y="181148"/>
                </a:lnTo>
                <a:lnTo>
                  <a:pt x="61061" y="169621"/>
                </a:lnTo>
                <a:lnTo>
                  <a:pt x="61888" y="156076"/>
                </a:lnTo>
                <a:lnTo>
                  <a:pt x="64305" y="143027"/>
                </a:lnTo>
                <a:close/>
              </a:path>
              <a:path w="340334" h="355561">
                <a:moveTo>
                  <a:pt x="48818" y="186016"/>
                </a:moveTo>
                <a:lnTo>
                  <a:pt x="49276" y="185966"/>
                </a:lnTo>
                <a:lnTo>
                  <a:pt x="48920" y="182664"/>
                </a:lnTo>
                <a:lnTo>
                  <a:pt x="48577" y="179336"/>
                </a:lnTo>
                <a:lnTo>
                  <a:pt x="45580" y="181190"/>
                </a:lnTo>
                <a:lnTo>
                  <a:pt x="44983" y="184886"/>
                </a:lnTo>
                <a:lnTo>
                  <a:pt x="48818" y="186016"/>
                </a:lnTo>
                <a:close/>
              </a:path>
              <a:path w="340334" h="355561">
                <a:moveTo>
                  <a:pt x="25273" y="188442"/>
                </a:moveTo>
                <a:lnTo>
                  <a:pt x="26682" y="188302"/>
                </a:lnTo>
                <a:lnTo>
                  <a:pt x="29260" y="186512"/>
                </a:lnTo>
                <a:lnTo>
                  <a:pt x="44983" y="184886"/>
                </a:lnTo>
                <a:lnTo>
                  <a:pt x="45580" y="181190"/>
                </a:lnTo>
                <a:lnTo>
                  <a:pt x="44615" y="181279"/>
                </a:lnTo>
                <a:lnTo>
                  <a:pt x="28879" y="182918"/>
                </a:lnTo>
                <a:lnTo>
                  <a:pt x="25273" y="188442"/>
                </a:lnTo>
                <a:close/>
              </a:path>
              <a:path w="340334" h="355561">
                <a:moveTo>
                  <a:pt x="25057" y="181800"/>
                </a:moveTo>
                <a:lnTo>
                  <a:pt x="24587" y="181851"/>
                </a:lnTo>
                <a:lnTo>
                  <a:pt x="24930" y="185140"/>
                </a:lnTo>
                <a:lnTo>
                  <a:pt x="25273" y="188442"/>
                </a:lnTo>
                <a:lnTo>
                  <a:pt x="28879" y="182918"/>
                </a:lnTo>
                <a:lnTo>
                  <a:pt x="25057" y="181800"/>
                </a:lnTo>
                <a:close/>
              </a:path>
              <a:path w="340334" h="355561">
                <a:moveTo>
                  <a:pt x="52857" y="203314"/>
                </a:moveTo>
                <a:lnTo>
                  <a:pt x="51993" y="200240"/>
                </a:lnTo>
                <a:lnTo>
                  <a:pt x="51130" y="197167"/>
                </a:lnTo>
                <a:lnTo>
                  <a:pt x="48336" y="199224"/>
                </a:lnTo>
                <a:lnTo>
                  <a:pt x="47421" y="199694"/>
                </a:lnTo>
                <a:lnTo>
                  <a:pt x="49403" y="202958"/>
                </a:lnTo>
                <a:lnTo>
                  <a:pt x="52425" y="203441"/>
                </a:lnTo>
                <a:lnTo>
                  <a:pt x="52857" y="203314"/>
                </a:lnTo>
                <a:close/>
              </a:path>
              <a:path w="340334" h="355561">
                <a:moveTo>
                  <a:pt x="47421" y="199694"/>
                </a:moveTo>
                <a:lnTo>
                  <a:pt x="29032" y="209384"/>
                </a:lnTo>
                <a:lnTo>
                  <a:pt x="29349" y="210515"/>
                </a:lnTo>
                <a:lnTo>
                  <a:pt x="39535" y="208064"/>
                </a:lnTo>
                <a:lnTo>
                  <a:pt x="44005" y="205739"/>
                </a:lnTo>
                <a:lnTo>
                  <a:pt x="44538" y="207632"/>
                </a:lnTo>
                <a:lnTo>
                  <a:pt x="46253" y="204596"/>
                </a:lnTo>
                <a:lnTo>
                  <a:pt x="49403" y="202958"/>
                </a:lnTo>
                <a:lnTo>
                  <a:pt x="47421" y="199694"/>
                </a:lnTo>
                <a:close/>
              </a:path>
              <a:path w="340334" h="355561">
                <a:moveTo>
                  <a:pt x="54546" y="209054"/>
                </a:moveTo>
                <a:lnTo>
                  <a:pt x="53289" y="204812"/>
                </a:lnTo>
                <a:lnTo>
                  <a:pt x="50558" y="207124"/>
                </a:lnTo>
                <a:lnTo>
                  <a:pt x="49758" y="207187"/>
                </a:lnTo>
                <a:lnTo>
                  <a:pt x="47040" y="207416"/>
                </a:lnTo>
                <a:lnTo>
                  <a:pt x="50038" y="208927"/>
                </a:lnTo>
                <a:lnTo>
                  <a:pt x="51269" y="208889"/>
                </a:lnTo>
                <a:lnTo>
                  <a:pt x="54546" y="209054"/>
                </a:lnTo>
                <a:close/>
              </a:path>
              <a:path w="340334" h="355561">
                <a:moveTo>
                  <a:pt x="44538" y="207632"/>
                </a:moveTo>
                <a:lnTo>
                  <a:pt x="39535" y="208064"/>
                </a:lnTo>
                <a:lnTo>
                  <a:pt x="50038" y="208927"/>
                </a:lnTo>
                <a:lnTo>
                  <a:pt x="47040" y="207416"/>
                </a:lnTo>
                <a:lnTo>
                  <a:pt x="46253" y="204596"/>
                </a:lnTo>
                <a:lnTo>
                  <a:pt x="44538" y="207632"/>
                </a:lnTo>
                <a:close/>
              </a:path>
              <a:path w="340334" h="355561">
                <a:moveTo>
                  <a:pt x="279247" y="73240"/>
                </a:moveTo>
                <a:lnTo>
                  <a:pt x="277114" y="70700"/>
                </a:lnTo>
                <a:lnTo>
                  <a:pt x="277533" y="77063"/>
                </a:lnTo>
                <a:lnTo>
                  <a:pt x="279044" y="83502"/>
                </a:lnTo>
                <a:lnTo>
                  <a:pt x="281749" y="80695"/>
                </a:lnTo>
                <a:lnTo>
                  <a:pt x="282206" y="77241"/>
                </a:lnTo>
                <a:lnTo>
                  <a:pt x="279247" y="73240"/>
                </a:lnTo>
                <a:close/>
              </a:path>
              <a:path w="340334" h="355561">
                <a:moveTo>
                  <a:pt x="268973" y="91871"/>
                </a:moveTo>
                <a:lnTo>
                  <a:pt x="272948" y="85445"/>
                </a:lnTo>
                <a:lnTo>
                  <a:pt x="271792" y="81914"/>
                </a:lnTo>
                <a:lnTo>
                  <a:pt x="277533" y="77063"/>
                </a:lnTo>
                <a:lnTo>
                  <a:pt x="277114" y="70700"/>
                </a:lnTo>
                <a:lnTo>
                  <a:pt x="276085" y="73393"/>
                </a:lnTo>
                <a:lnTo>
                  <a:pt x="274904" y="74523"/>
                </a:lnTo>
                <a:lnTo>
                  <a:pt x="269201" y="84137"/>
                </a:lnTo>
                <a:lnTo>
                  <a:pt x="268973" y="91871"/>
                </a:lnTo>
                <a:close/>
              </a:path>
              <a:path w="340334" h="355561">
                <a:moveTo>
                  <a:pt x="260819" y="88861"/>
                </a:moveTo>
                <a:lnTo>
                  <a:pt x="262966" y="91414"/>
                </a:lnTo>
                <a:lnTo>
                  <a:pt x="263982" y="88722"/>
                </a:lnTo>
                <a:lnTo>
                  <a:pt x="265150" y="87579"/>
                </a:lnTo>
                <a:lnTo>
                  <a:pt x="269201" y="84137"/>
                </a:lnTo>
                <a:lnTo>
                  <a:pt x="274904" y="74523"/>
                </a:lnTo>
                <a:lnTo>
                  <a:pt x="262826" y="84785"/>
                </a:lnTo>
                <a:lnTo>
                  <a:pt x="260819" y="88861"/>
                </a:lnTo>
                <a:close/>
              </a:path>
              <a:path w="340334" h="355561">
                <a:moveTo>
                  <a:pt x="271792" y="81914"/>
                </a:moveTo>
                <a:lnTo>
                  <a:pt x="272948" y="85445"/>
                </a:lnTo>
                <a:lnTo>
                  <a:pt x="275831" y="85610"/>
                </a:lnTo>
                <a:lnTo>
                  <a:pt x="279044" y="83502"/>
                </a:lnTo>
                <a:lnTo>
                  <a:pt x="277533" y="77063"/>
                </a:lnTo>
                <a:lnTo>
                  <a:pt x="276758" y="80365"/>
                </a:lnTo>
                <a:lnTo>
                  <a:pt x="273507" y="82448"/>
                </a:lnTo>
                <a:lnTo>
                  <a:pt x="271792" y="81914"/>
                </a:lnTo>
                <a:close/>
              </a:path>
              <a:path w="340334" h="355561">
                <a:moveTo>
                  <a:pt x="268046" y="94754"/>
                </a:moveTo>
                <a:lnTo>
                  <a:pt x="268973" y="91871"/>
                </a:lnTo>
                <a:lnTo>
                  <a:pt x="269201" y="84137"/>
                </a:lnTo>
                <a:lnTo>
                  <a:pt x="266382" y="95630"/>
                </a:lnTo>
                <a:lnTo>
                  <a:pt x="268274" y="98272"/>
                </a:lnTo>
                <a:lnTo>
                  <a:pt x="270598" y="94348"/>
                </a:lnTo>
                <a:lnTo>
                  <a:pt x="268046" y="94754"/>
                </a:lnTo>
                <a:close/>
              </a:path>
              <a:path w="340334" h="355561">
                <a:moveTo>
                  <a:pt x="289750" y="86715"/>
                </a:moveTo>
                <a:lnTo>
                  <a:pt x="287807" y="84035"/>
                </a:lnTo>
                <a:lnTo>
                  <a:pt x="285877" y="81368"/>
                </a:lnTo>
                <a:lnTo>
                  <a:pt x="284632" y="83959"/>
                </a:lnTo>
                <a:lnTo>
                  <a:pt x="283375" y="85026"/>
                </a:lnTo>
                <a:lnTo>
                  <a:pt x="285508" y="87960"/>
                </a:lnTo>
                <a:lnTo>
                  <a:pt x="288239" y="87833"/>
                </a:lnTo>
                <a:lnTo>
                  <a:pt x="289750" y="86715"/>
                </a:lnTo>
                <a:close/>
              </a:path>
              <a:path w="340334" h="355561">
                <a:moveTo>
                  <a:pt x="268274" y="98272"/>
                </a:moveTo>
                <a:lnTo>
                  <a:pt x="270217" y="100964"/>
                </a:lnTo>
                <a:lnTo>
                  <a:pt x="271449" y="98336"/>
                </a:lnTo>
                <a:lnTo>
                  <a:pt x="272719" y="97281"/>
                </a:lnTo>
                <a:lnTo>
                  <a:pt x="285508" y="87960"/>
                </a:lnTo>
                <a:lnTo>
                  <a:pt x="283375" y="85026"/>
                </a:lnTo>
                <a:lnTo>
                  <a:pt x="270598" y="94348"/>
                </a:lnTo>
                <a:lnTo>
                  <a:pt x="268274" y="98272"/>
                </a:lnTo>
                <a:close/>
              </a:path>
              <a:path w="340334" h="355561">
                <a:moveTo>
                  <a:pt x="292493" y="94386"/>
                </a:moveTo>
                <a:lnTo>
                  <a:pt x="292354" y="97243"/>
                </a:lnTo>
                <a:lnTo>
                  <a:pt x="297154" y="97574"/>
                </a:lnTo>
                <a:lnTo>
                  <a:pt x="295173" y="94754"/>
                </a:lnTo>
                <a:lnTo>
                  <a:pt x="293725" y="91960"/>
                </a:lnTo>
                <a:lnTo>
                  <a:pt x="290195" y="91325"/>
                </a:lnTo>
                <a:lnTo>
                  <a:pt x="289674" y="94411"/>
                </a:lnTo>
                <a:lnTo>
                  <a:pt x="292493" y="94386"/>
                </a:lnTo>
                <a:close/>
              </a:path>
              <a:path w="340334" h="355561">
                <a:moveTo>
                  <a:pt x="272821" y="105917"/>
                </a:moveTo>
                <a:lnTo>
                  <a:pt x="275894" y="108394"/>
                </a:lnTo>
                <a:lnTo>
                  <a:pt x="275856" y="103416"/>
                </a:lnTo>
                <a:lnTo>
                  <a:pt x="279946" y="99466"/>
                </a:lnTo>
                <a:lnTo>
                  <a:pt x="282752" y="97739"/>
                </a:lnTo>
                <a:lnTo>
                  <a:pt x="285559" y="95999"/>
                </a:lnTo>
                <a:lnTo>
                  <a:pt x="289674" y="94411"/>
                </a:lnTo>
                <a:lnTo>
                  <a:pt x="290195" y="91325"/>
                </a:lnTo>
                <a:lnTo>
                  <a:pt x="289026" y="91389"/>
                </a:lnTo>
                <a:lnTo>
                  <a:pt x="286397" y="91643"/>
                </a:lnTo>
                <a:lnTo>
                  <a:pt x="283591" y="92722"/>
                </a:lnTo>
                <a:lnTo>
                  <a:pt x="280593" y="94589"/>
                </a:lnTo>
                <a:lnTo>
                  <a:pt x="277583" y="96443"/>
                </a:lnTo>
                <a:lnTo>
                  <a:pt x="273951" y="100698"/>
                </a:lnTo>
                <a:lnTo>
                  <a:pt x="272821" y="105917"/>
                </a:lnTo>
                <a:close/>
              </a:path>
              <a:path w="340334" h="355561">
                <a:moveTo>
                  <a:pt x="292354" y="97243"/>
                </a:moveTo>
                <a:lnTo>
                  <a:pt x="288886" y="101066"/>
                </a:lnTo>
                <a:lnTo>
                  <a:pt x="289293" y="102450"/>
                </a:lnTo>
                <a:lnTo>
                  <a:pt x="297154" y="97574"/>
                </a:lnTo>
                <a:lnTo>
                  <a:pt x="292354" y="97243"/>
                </a:lnTo>
                <a:close/>
              </a:path>
              <a:path w="340334" h="355561">
                <a:moveTo>
                  <a:pt x="277660" y="106552"/>
                </a:moveTo>
                <a:lnTo>
                  <a:pt x="275856" y="103416"/>
                </a:lnTo>
                <a:lnTo>
                  <a:pt x="275894" y="108394"/>
                </a:lnTo>
                <a:lnTo>
                  <a:pt x="279260" y="108457"/>
                </a:lnTo>
                <a:lnTo>
                  <a:pt x="280301" y="108267"/>
                </a:lnTo>
                <a:lnTo>
                  <a:pt x="277660" y="106552"/>
                </a:lnTo>
                <a:close/>
              </a:path>
              <a:path w="340334" h="355561">
                <a:moveTo>
                  <a:pt x="257797" y="284264"/>
                </a:moveTo>
                <a:lnTo>
                  <a:pt x="258978" y="285724"/>
                </a:lnTo>
                <a:lnTo>
                  <a:pt x="261543" y="283629"/>
                </a:lnTo>
                <a:lnTo>
                  <a:pt x="264109" y="281558"/>
                </a:lnTo>
                <a:lnTo>
                  <a:pt x="262496" y="280428"/>
                </a:lnTo>
                <a:lnTo>
                  <a:pt x="260337" y="279260"/>
                </a:lnTo>
                <a:lnTo>
                  <a:pt x="257797" y="284264"/>
                </a:lnTo>
                <a:close/>
              </a:path>
              <a:path w="340334" h="355561">
                <a:moveTo>
                  <a:pt x="257797" y="284264"/>
                </a:moveTo>
                <a:lnTo>
                  <a:pt x="260337" y="279260"/>
                </a:lnTo>
                <a:lnTo>
                  <a:pt x="250380" y="266915"/>
                </a:lnTo>
                <a:lnTo>
                  <a:pt x="248920" y="262737"/>
                </a:lnTo>
                <a:lnTo>
                  <a:pt x="246341" y="264820"/>
                </a:lnTo>
                <a:lnTo>
                  <a:pt x="247561" y="269201"/>
                </a:lnTo>
                <a:lnTo>
                  <a:pt x="257530" y="281533"/>
                </a:lnTo>
                <a:lnTo>
                  <a:pt x="257797" y="284264"/>
                </a:lnTo>
                <a:close/>
              </a:path>
              <a:path w="340334" h="355561">
                <a:moveTo>
                  <a:pt x="238734" y="270560"/>
                </a:moveTo>
                <a:lnTo>
                  <a:pt x="241287" y="271856"/>
                </a:lnTo>
                <a:lnTo>
                  <a:pt x="242316" y="273126"/>
                </a:lnTo>
                <a:lnTo>
                  <a:pt x="245110" y="268223"/>
                </a:lnTo>
                <a:lnTo>
                  <a:pt x="247561" y="269201"/>
                </a:lnTo>
                <a:lnTo>
                  <a:pt x="246341" y="264820"/>
                </a:lnTo>
                <a:lnTo>
                  <a:pt x="241439" y="268681"/>
                </a:lnTo>
                <a:lnTo>
                  <a:pt x="238734" y="270560"/>
                </a:lnTo>
                <a:close/>
              </a:path>
              <a:path w="340334" h="355561">
                <a:moveTo>
                  <a:pt x="257873" y="286626"/>
                </a:moveTo>
                <a:lnTo>
                  <a:pt x="254850" y="284911"/>
                </a:lnTo>
                <a:lnTo>
                  <a:pt x="254304" y="284098"/>
                </a:lnTo>
                <a:lnTo>
                  <a:pt x="251574" y="286486"/>
                </a:lnTo>
                <a:lnTo>
                  <a:pt x="248361" y="285419"/>
                </a:lnTo>
                <a:lnTo>
                  <a:pt x="246722" y="282701"/>
                </a:lnTo>
                <a:lnTo>
                  <a:pt x="247205" y="280352"/>
                </a:lnTo>
                <a:lnTo>
                  <a:pt x="245351" y="277507"/>
                </a:lnTo>
                <a:lnTo>
                  <a:pt x="247548" y="290398"/>
                </a:lnTo>
                <a:lnTo>
                  <a:pt x="250215" y="291058"/>
                </a:lnTo>
                <a:lnTo>
                  <a:pt x="253098" y="290029"/>
                </a:lnTo>
                <a:lnTo>
                  <a:pt x="255181" y="288594"/>
                </a:lnTo>
                <a:lnTo>
                  <a:pt x="257873" y="286626"/>
                </a:lnTo>
                <a:close/>
              </a:path>
              <a:path w="340334" h="355561">
                <a:moveTo>
                  <a:pt x="254304" y="284098"/>
                </a:moveTo>
                <a:lnTo>
                  <a:pt x="245287" y="271056"/>
                </a:lnTo>
                <a:lnTo>
                  <a:pt x="245351" y="277507"/>
                </a:lnTo>
                <a:lnTo>
                  <a:pt x="247281" y="280314"/>
                </a:lnTo>
                <a:lnTo>
                  <a:pt x="251574" y="286486"/>
                </a:lnTo>
                <a:lnTo>
                  <a:pt x="254304" y="284098"/>
                </a:lnTo>
                <a:close/>
              </a:path>
              <a:path w="340334" h="355561">
                <a:moveTo>
                  <a:pt x="245110" y="268223"/>
                </a:moveTo>
                <a:lnTo>
                  <a:pt x="242316" y="273126"/>
                </a:lnTo>
                <a:lnTo>
                  <a:pt x="245351" y="277507"/>
                </a:lnTo>
                <a:lnTo>
                  <a:pt x="245287" y="271056"/>
                </a:lnTo>
                <a:lnTo>
                  <a:pt x="245110" y="268223"/>
                </a:lnTo>
                <a:close/>
              </a:path>
              <a:path w="340334" h="355561">
                <a:moveTo>
                  <a:pt x="245351" y="277507"/>
                </a:moveTo>
                <a:lnTo>
                  <a:pt x="237286" y="271564"/>
                </a:lnTo>
                <a:lnTo>
                  <a:pt x="237693" y="276529"/>
                </a:lnTo>
                <a:lnTo>
                  <a:pt x="243687" y="281127"/>
                </a:lnTo>
                <a:lnTo>
                  <a:pt x="245021" y="287388"/>
                </a:lnTo>
                <a:lnTo>
                  <a:pt x="247548" y="290398"/>
                </a:lnTo>
                <a:lnTo>
                  <a:pt x="245351" y="277507"/>
                </a:lnTo>
                <a:close/>
              </a:path>
              <a:path w="340334" h="355561">
                <a:moveTo>
                  <a:pt x="235178" y="275310"/>
                </a:moveTo>
                <a:lnTo>
                  <a:pt x="237693" y="276529"/>
                </a:lnTo>
                <a:lnTo>
                  <a:pt x="237286" y="271564"/>
                </a:lnTo>
                <a:lnTo>
                  <a:pt x="234264" y="273659"/>
                </a:lnTo>
                <a:lnTo>
                  <a:pt x="234632" y="281190"/>
                </a:lnTo>
                <a:lnTo>
                  <a:pt x="235432" y="283590"/>
                </a:lnTo>
                <a:lnTo>
                  <a:pt x="235407" y="277914"/>
                </a:lnTo>
                <a:lnTo>
                  <a:pt x="235178" y="275310"/>
                </a:lnTo>
                <a:close/>
              </a:path>
              <a:path w="340334" h="355561">
                <a:moveTo>
                  <a:pt x="234264" y="273659"/>
                </a:moveTo>
                <a:lnTo>
                  <a:pt x="230670" y="275704"/>
                </a:lnTo>
                <a:lnTo>
                  <a:pt x="233222" y="277329"/>
                </a:lnTo>
                <a:lnTo>
                  <a:pt x="233768" y="278612"/>
                </a:lnTo>
                <a:lnTo>
                  <a:pt x="234632" y="281190"/>
                </a:lnTo>
                <a:lnTo>
                  <a:pt x="234264" y="273659"/>
                </a:lnTo>
                <a:close/>
              </a:path>
              <a:path w="340334" h="355561">
                <a:moveTo>
                  <a:pt x="234632" y="281190"/>
                </a:moveTo>
                <a:lnTo>
                  <a:pt x="232079" y="282638"/>
                </a:lnTo>
                <a:lnTo>
                  <a:pt x="240766" y="298348"/>
                </a:lnTo>
                <a:lnTo>
                  <a:pt x="241744" y="297776"/>
                </a:lnTo>
                <a:lnTo>
                  <a:pt x="235407" y="277914"/>
                </a:lnTo>
                <a:lnTo>
                  <a:pt x="235432" y="283590"/>
                </a:lnTo>
                <a:lnTo>
                  <a:pt x="237020" y="288378"/>
                </a:lnTo>
                <a:lnTo>
                  <a:pt x="233718" y="284556"/>
                </a:lnTo>
                <a:lnTo>
                  <a:pt x="234632" y="281190"/>
                </a:lnTo>
                <a:close/>
              </a:path>
              <a:path w="340334" h="355561">
                <a:moveTo>
                  <a:pt x="229717" y="279882"/>
                </a:moveTo>
                <a:lnTo>
                  <a:pt x="229311" y="276478"/>
                </a:lnTo>
                <a:lnTo>
                  <a:pt x="227076" y="282613"/>
                </a:lnTo>
                <a:lnTo>
                  <a:pt x="240766" y="298348"/>
                </a:lnTo>
                <a:lnTo>
                  <a:pt x="232079" y="282638"/>
                </a:lnTo>
                <a:lnTo>
                  <a:pt x="229717" y="279882"/>
                </a:lnTo>
                <a:close/>
              </a:path>
              <a:path w="340334" h="355561">
                <a:moveTo>
                  <a:pt x="220675" y="282968"/>
                </a:moveTo>
                <a:lnTo>
                  <a:pt x="223304" y="285229"/>
                </a:lnTo>
                <a:lnTo>
                  <a:pt x="224002" y="281698"/>
                </a:lnTo>
                <a:lnTo>
                  <a:pt x="227076" y="282613"/>
                </a:lnTo>
                <a:lnTo>
                  <a:pt x="229311" y="276478"/>
                </a:lnTo>
                <a:lnTo>
                  <a:pt x="226529" y="278041"/>
                </a:lnTo>
                <a:lnTo>
                  <a:pt x="222008" y="280327"/>
                </a:lnTo>
                <a:lnTo>
                  <a:pt x="220675" y="282968"/>
                </a:lnTo>
                <a:close/>
              </a:path>
              <a:path w="340334" h="355561">
                <a:moveTo>
                  <a:pt x="213906" y="283502"/>
                </a:moveTo>
                <a:lnTo>
                  <a:pt x="221729" y="301459"/>
                </a:lnTo>
                <a:lnTo>
                  <a:pt x="220027" y="293598"/>
                </a:lnTo>
                <a:lnTo>
                  <a:pt x="229920" y="303314"/>
                </a:lnTo>
                <a:lnTo>
                  <a:pt x="233895" y="301548"/>
                </a:lnTo>
                <a:lnTo>
                  <a:pt x="230835" y="298526"/>
                </a:lnTo>
                <a:lnTo>
                  <a:pt x="227799" y="295567"/>
                </a:lnTo>
                <a:lnTo>
                  <a:pt x="215023" y="283032"/>
                </a:lnTo>
                <a:lnTo>
                  <a:pt x="213906" y="283502"/>
                </a:lnTo>
                <a:close/>
              </a:path>
              <a:path w="340334" h="355561">
                <a:moveTo>
                  <a:pt x="224726" y="284581"/>
                </a:moveTo>
                <a:lnTo>
                  <a:pt x="224002" y="281698"/>
                </a:lnTo>
                <a:lnTo>
                  <a:pt x="223304" y="285229"/>
                </a:lnTo>
                <a:lnTo>
                  <a:pt x="227799" y="295567"/>
                </a:lnTo>
                <a:lnTo>
                  <a:pt x="230835" y="298526"/>
                </a:lnTo>
                <a:lnTo>
                  <a:pt x="224726" y="284581"/>
                </a:lnTo>
                <a:close/>
              </a:path>
              <a:path w="340334" h="355561">
                <a:moveTo>
                  <a:pt x="235546" y="43980"/>
                </a:moveTo>
                <a:lnTo>
                  <a:pt x="238861" y="40805"/>
                </a:lnTo>
                <a:lnTo>
                  <a:pt x="234797" y="41376"/>
                </a:lnTo>
                <a:lnTo>
                  <a:pt x="233095" y="44018"/>
                </a:lnTo>
                <a:lnTo>
                  <a:pt x="229400" y="48094"/>
                </a:lnTo>
                <a:lnTo>
                  <a:pt x="228841" y="51307"/>
                </a:lnTo>
                <a:lnTo>
                  <a:pt x="235546" y="43980"/>
                </a:lnTo>
                <a:close/>
              </a:path>
              <a:path w="340334" h="355561">
                <a:moveTo>
                  <a:pt x="220027" y="293598"/>
                </a:moveTo>
                <a:lnTo>
                  <a:pt x="221729" y="301459"/>
                </a:lnTo>
                <a:lnTo>
                  <a:pt x="222465" y="304342"/>
                </a:lnTo>
                <a:lnTo>
                  <a:pt x="226555" y="304799"/>
                </a:lnTo>
                <a:lnTo>
                  <a:pt x="223634" y="301917"/>
                </a:lnTo>
                <a:lnTo>
                  <a:pt x="223164" y="300812"/>
                </a:lnTo>
                <a:lnTo>
                  <a:pt x="220027" y="293598"/>
                </a:lnTo>
                <a:close/>
              </a:path>
              <a:path w="340334" h="355561">
                <a:moveTo>
                  <a:pt x="300774" y="105638"/>
                </a:moveTo>
                <a:lnTo>
                  <a:pt x="299250" y="102679"/>
                </a:lnTo>
                <a:lnTo>
                  <a:pt x="297751" y="99745"/>
                </a:lnTo>
                <a:lnTo>
                  <a:pt x="295579" y="102552"/>
                </a:lnTo>
                <a:lnTo>
                  <a:pt x="294741" y="102996"/>
                </a:lnTo>
                <a:lnTo>
                  <a:pt x="296379" y="106222"/>
                </a:lnTo>
                <a:lnTo>
                  <a:pt x="299110" y="106489"/>
                </a:lnTo>
                <a:lnTo>
                  <a:pt x="300774" y="105638"/>
                </a:lnTo>
                <a:close/>
              </a:path>
              <a:path w="340334" h="355561">
                <a:moveTo>
                  <a:pt x="279349" y="116776"/>
                </a:moveTo>
                <a:lnTo>
                  <a:pt x="280733" y="115379"/>
                </a:lnTo>
                <a:lnTo>
                  <a:pt x="282359" y="113512"/>
                </a:lnTo>
                <a:lnTo>
                  <a:pt x="296379" y="106222"/>
                </a:lnTo>
                <a:lnTo>
                  <a:pt x="294741" y="102996"/>
                </a:lnTo>
                <a:lnTo>
                  <a:pt x="280682" y="110286"/>
                </a:lnTo>
                <a:lnTo>
                  <a:pt x="279349" y="116776"/>
                </a:lnTo>
                <a:close/>
              </a:path>
              <a:path w="340334" h="355561">
                <a:moveTo>
                  <a:pt x="277939" y="110020"/>
                </a:moveTo>
                <a:lnTo>
                  <a:pt x="276326" y="110883"/>
                </a:lnTo>
                <a:lnTo>
                  <a:pt x="277837" y="113817"/>
                </a:lnTo>
                <a:lnTo>
                  <a:pt x="279349" y="116776"/>
                </a:lnTo>
                <a:lnTo>
                  <a:pt x="280682" y="110286"/>
                </a:lnTo>
                <a:lnTo>
                  <a:pt x="277939" y="110020"/>
                </a:lnTo>
                <a:close/>
              </a:path>
              <a:path w="340334" h="355561">
                <a:moveTo>
                  <a:pt x="295170" y="58565"/>
                </a:moveTo>
                <a:lnTo>
                  <a:pt x="294119" y="56311"/>
                </a:lnTo>
                <a:lnTo>
                  <a:pt x="292582" y="53644"/>
                </a:lnTo>
                <a:lnTo>
                  <a:pt x="290029" y="53784"/>
                </a:lnTo>
                <a:lnTo>
                  <a:pt x="289674" y="54444"/>
                </a:lnTo>
                <a:lnTo>
                  <a:pt x="292557" y="54457"/>
                </a:lnTo>
                <a:lnTo>
                  <a:pt x="294081" y="57721"/>
                </a:lnTo>
                <a:lnTo>
                  <a:pt x="295170" y="58565"/>
                </a:lnTo>
                <a:close/>
              </a:path>
              <a:path w="340334" h="355561">
                <a:moveTo>
                  <a:pt x="273050" y="72313"/>
                </a:moveTo>
                <a:lnTo>
                  <a:pt x="271945" y="65506"/>
                </a:lnTo>
                <a:lnTo>
                  <a:pt x="269036" y="65912"/>
                </a:lnTo>
                <a:lnTo>
                  <a:pt x="256654" y="78549"/>
                </a:lnTo>
                <a:lnTo>
                  <a:pt x="255066" y="82829"/>
                </a:lnTo>
                <a:lnTo>
                  <a:pt x="258724" y="83781"/>
                </a:lnTo>
                <a:lnTo>
                  <a:pt x="258267" y="83362"/>
                </a:lnTo>
                <a:lnTo>
                  <a:pt x="259232" y="81102"/>
                </a:lnTo>
                <a:lnTo>
                  <a:pt x="271602" y="68452"/>
                </a:lnTo>
                <a:lnTo>
                  <a:pt x="273050" y="72313"/>
                </a:lnTo>
                <a:close/>
              </a:path>
              <a:path w="340334" h="355561">
                <a:moveTo>
                  <a:pt x="262318" y="67436"/>
                </a:moveTo>
                <a:lnTo>
                  <a:pt x="265061" y="66852"/>
                </a:lnTo>
                <a:lnTo>
                  <a:pt x="267804" y="65620"/>
                </a:lnTo>
                <a:lnTo>
                  <a:pt x="269036" y="65912"/>
                </a:lnTo>
                <a:lnTo>
                  <a:pt x="271945" y="65506"/>
                </a:lnTo>
                <a:lnTo>
                  <a:pt x="267995" y="61633"/>
                </a:lnTo>
                <a:lnTo>
                  <a:pt x="265150" y="64515"/>
                </a:lnTo>
                <a:lnTo>
                  <a:pt x="262318" y="67436"/>
                </a:lnTo>
                <a:close/>
              </a:path>
              <a:path w="340334" h="355561">
                <a:moveTo>
                  <a:pt x="271500" y="71234"/>
                </a:moveTo>
                <a:lnTo>
                  <a:pt x="269455" y="73888"/>
                </a:lnTo>
                <a:lnTo>
                  <a:pt x="270192" y="75209"/>
                </a:lnTo>
                <a:lnTo>
                  <a:pt x="273050" y="72313"/>
                </a:lnTo>
                <a:lnTo>
                  <a:pt x="271602" y="68452"/>
                </a:lnTo>
                <a:lnTo>
                  <a:pt x="271500" y="71234"/>
                </a:lnTo>
                <a:close/>
              </a:path>
              <a:path w="340334" h="355561">
                <a:moveTo>
                  <a:pt x="259537" y="54521"/>
                </a:moveTo>
                <a:lnTo>
                  <a:pt x="256959" y="52425"/>
                </a:lnTo>
                <a:lnTo>
                  <a:pt x="258330" y="58915"/>
                </a:lnTo>
                <a:lnTo>
                  <a:pt x="260896" y="58115"/>
                </a:lnTo>
                <a:lnTo>
                  <a:pt x="262102" y="56616"/>
                </a:lnTo>
                <a:lnTo>
                  <a:pt x="259537" y="54521"/>
                </a:lnTo>
                <a:close/>
              </a:path>
              <a:path w="340334" h="355561">
                <a:moveTo>
                  <a:pt x="248589" y="71221"/>
                </a:moveTo>
                <a:lnTo>
                  <a:pt x="250545" y="68478"/>
                </a:lnTo>
                <a:lnTo>
                  <a:pt x="258330" y="58915"/>
                </a:lnTo>
                <a:lnTo>
                  <a:pt x="256959" y="52425"/>
                </a:lnTo>
                <a:lnTo>
                  <a:pt x="256540" y="54965"/>
                </a:lnTo>
                <a:lnTo>
                  <a:pt x="255524" y="56616"/>
                </a:lnTo>
                <a:lnTo>
                  <a:pt x="248589" y="71221"/>
                </a:lnTo>
                <a:close/>
              </a:path>
              <a:path w="340334" h="355561">
                <a:moveTo>
                  <a:pt x="248589" y="71221"/>
                </a:moveTo>
                <a:lnTo>
                  <a:pt x="255524" y="56616"/>
                </a:lnTo>
                <a:lnTo>
                  <a:pt x="248005" y="65874"/>
                </a:lnTo>
                <a:lnTo>
                  <a:pt x="246380" y="75628"/>
                </a:lnTo>
                <a:lnTo>
                  <a:pt x="249428" y="76517"/>
                </a:lnTo>
                <a:lnTo>
                  <a:pt x="249237" y="74409"/>
                </a:lnTo>
                <a:lnTo>
                  <a:pt x="248589" y="71221"/>
                </a:lnTo>
                <a:close/>
              </a:path>
              <a:path w="340334" h="355561">
                <a:moveTo>
                  <a:pt x="241360" y="87612"/>
                </a:moveTo>
                <a:lnTo>
                  <a:pt x="246468" y="92430"/>
                </a:lnTo>
                <a:lnTo>
                  <a:pt x="254907" y="101949"/>
                </a:lnTo>
                <a:lnTo>
                  <a:pt x="262204" y="112416"/>
                </a:lnTo>
                <a:lnTo>
                  <a:pt x="268262" y="123732"/>
                </a:lnTo>
                <a:lnTo>
                  <a:pt x="272982" y="135799"/>
                </a:lnTo>
                <a:lnTo>
                  <a:pt x="276267" y="148517"/>
                </a:lnTo>
                <a:lnTo>
                  <a:pt x="278019" y="161787"/>
                </a:lnTo>
                <a:lnTo>
                  <a:pt x="278295" y="169621"/>
                </a:lnTo>
                <a:lnTo>
                  <a:pt x="278656" y="154955"/>
                </a:lnTo>
                <a:lnTo>
                  <a:pt x="275858" y="140873"/>
                </a:lnTo>
                <a:lnTo>
                  <a:pt x="271345" y="127497"/>
                </a:lnTo>
                <a:lnTo>
                  <a:pt x="265239" y="114951"/>
                </a:lnTo>
                <a:lnTo>
                  <a:pt x="257661" y="103357"/>
                </a:lnTo>
                <a:lnTo>
                  <a:pt x="248735" y="92839"/>
                </a:lnTo>
                <a:lnTo>
                  <a:pt x="241360" y="87612"/>
                </a:lnTo>
                <a:close/>
              </a:path>
              <a:path w="340334" h="355561">
                <a:moveTo>
                  <a:pt x="173711" y="59204"/>
                </a:moveTo>
                <a:lnTo>
                  <a:pt x="183195" y="61289"/>
                </a:lnTo>
                <a:lnTo>
                  <a:pt x="196220" y="63735"/>
                </a:lnTo>
                <a:lnTo>
                  <a:pt x="208649" y="67691"/>
                </a:lnTo>
                <a:lnTo>
                  <a:pt x="220382" y="73055"/>
                </a:lnTo>
                <a:lnTo>
                  <a:pt x="231319" y="79729"/>
                </a:lnTo>
                <a:lnTo>
                  <a:pt x="241360" y="87612"/>
                </a:lnTo>
                <a:lnTo>
                  <a:pt x="248735" y="92839"/>
                </a:lnTo>
                <a:lnTo>
                  <a:pt x="238583" y="83519"/>
                </a:lnTo>
                <a:lnTo>
                  <a:pt x="227327" y="75521"/>
                </a:lnTo>
                <a:lnTo>
                  <a:pt x="215090" y="68967"/>
                </a:lnTo>
                <a:lnTo>
                  <a:pt x="201993" y="63981"/>
                </a:lnTo>
                <a:lnTo>
                  <a:pt x="188159" y="60686"/>
                </a:lnTo>
                <a:lnTo>
                  <a:pt x="173711" y="59204"/>
                </a:lnTo>
                <a:close/>
              </a:path>
              <a:path w="340334" h="355561">
                <a:moveTo>
                  <a:pt x="169672" y="59131"/>
                </a:moveTo>
                <a:lnTo>
                  <a:pt x="155079" y="60095"/>
                </a:lnTo>
                <a:lnTo>
                  <a:pt x="162163" y="60708"/>
                </a:lnTo>
                <a:lnTo>
                  <a:pt x="169672" y="60451"/>
                </a:lnTo>
                <a:lnTo>
                  <a:pt x="183195" y="61289"/>
                </a:lnTo>
                <a:lnTo>
                  <a:pt x="173711" y="59204"/>
                </a:lnTo>
                <a:lnTo>
                  <a:pt x="169672" y="59131"/>
                </a:lnTo>
                <a:close/>
              </a:path>
              <a:path w="340334" h="355561">
                <a:moveTo>
                  <a:pt x="87893" y="97769"/>
                </a:moveTo>
                <a:lnTo>
                  <a:pt x="92862" y="92430"/>
                </a:lnTo>
                <a:lnTo>
                  <a:pt x="102372" y="83925"/>
                </a:lnTo>
                <a:lnTo>
                  <a:pt x="112830" y="76574"/>
                </a:lnTo>
                <a:lnTo>
                  <a:pt x="124137" y="70477"/>
                </a:lnTo>
                <a:lnTo>
                  <a:pt x="136195" y="65734"/>
                </a:lnTo>
                <a:lnTo>
                  <a:pt x="148903" y="62444"/>
                </a:lnTo>
                <a:lnTo>
                  <a:pt x="162163" y="60708"/>
                </a:lnTo>
                <a:lnTo>
                  <a:pt x="155079" y="60095"/>
                </a:lnTo>
                <a:lnTo>
                  <a:pt x="141067" y="62907"/>
                </a:lnTo>
                <a:lnTo>
                  <a:pt x="127758" y="67444"/>
                </a:lnTo>
                <a:lnTo>
                  <a:pt x="115273" y="73581"/>
                </a:lnTo>
                <a:lnTo>
                  <a:pt x="103737" y="81197"/>
                </a:lnTo>
                <a:lnTo>
                  <a:pt x="93270" y="90168"/>
                </a:lnTo>
                <a:lnTo>
                  <a:pt x="87893" y="97769"/>
                </a:lnTo>
                <a:close/>
              </a:path>
              <a:path w="340334" h="355561">
                <a:moveTo>
                  <a:pt x="64554" y="137142"/>
                </a:moveTo>
                <a:lnTo>
                  <a:pt x="68212" y="130573"/>
                </a:lnTo>
                <a:lnTo>
                  <a:pt x="73512" y="118813"/>
                </a:lnTo>
                <a:lnTo>
                  <a:pt x="80105" y="107845"/>
                </a:lnTo>
                <a:lnTo>
                  <a:pt x="87893" y="97769"/>
                </a:lnTo>
                <a:lnTo>
                  <a:pt x="93270" y="90168"/>
                </a:lnTo>
                <a:lnTo>
                  <a:pt x="83996" y="100371"/>
                </a:lnTo>
                <a:lnTo>
                  <a:pt x="76037" y="111683"/>
                </a:lnTo>
                <a:lnTo>
                  <a:pt x="69516" y="123981"/>
                </a:lnTo>
                <a:lnTo>
                  <a:pt x="64554" y="137142"/>
                </a:lnTo>
                <a:close/>
              </a:path>
              <a:path w="340334" h="355561">
                <a:moveTo>
                  <a:pt x="59800" y="165562"/>
                </a:moveTo>
                <a:lnTo>
                  <a:pt x="59728" y="169621"/>
                </a:lnTo>
                <a:lnTo>
                  <a:pt x="60497" y="182739"/>
                </a:lnTo>
                <a:lnTo>
                  <a:pt x="61275" y="151044"/>
                </a:lnTo>
                <a:lnTo>
                  <a:pt x="59800" y="165562"/>
                </a:lnTo>
                <a:close/>
              </a:path>
              <a:path w="340334" h="355561">
                <a:moveTo>
                  <a:pt x="279079" y="180571"/>
                </a:moveTo>
                <a:lnTo>
                  <a:pt x="279615" y="169621"/>
                </a:lnTo>
                <a:lnTo>
                  <a:pt x="278656" y="154955"/>
                </a:lnTo>
                <a:lnTo>
                  <a:pt x="278295" y="169621"/>
                </a:lnTo>
                <a:lnTo>
                  <a:pt x="277518" y="182732"/>
                </a:lnTo>
                <a:lnTo>
                  <a:pt x="277073" y="193309"/>
                </a:lnTo>
                <a:lnTo>
                  <a:pt x="279079" y="180571"/>
                </a:lnTo>
                <a:close/>
              </a:path>
              <a:path w="340334" h="355561">
                <a:moveTo>
                  <a:pt x="266877" y="217589"/>
                </a:moveTo>
                <a:lnTo>
                  <a:pt x="270129" y="219278"/>
                </a:lnTo>
                <a:lnTo>
                  <a:pt x="268960" y="217119"/>
                </a:lnTo>
                <a:lnTo>
                  <a:pt x="273668" y="205521"/>
                </a:lnTo>
                <a:lnTo>
                  <a:pt x="277073" y="193309"/>
                </a:lnTo>
                <a:lnTo>
                  <a:pt x="277518" y="182732"/>
                </a:lnTo>
                <a:lnTo>
                  <a:pt x="275248" y="195378"/>
                </a:lnTo>
                <a:lnTo>
                  <a:pt x="271576" y="207473"/>
                </a:lnTo>
                <a:lnTo>
                  <a:pt x="267766" y="216534"/>
                </a:lnTo>
                <a:lnTo>
                  <a:pt x="266877" y="217589"/>
                </a:lnTo>
                <a:close/>
              </a:path>
              <a:path w="340334" h="355561">
                <a:moveTo>
                  <a:pt x="270598" y="221005"/>
                </a:moveTo>
                <a:lnTo>
                  <a:pt x="273304" y="221081"/>
                </a:lnTo>
                <a:lnTo>
                  <a:pt x="271780" y="218579"/>
                </a:lnTo>
                <a:lnTo>
                  <a:pt x="270129" y="219278"/>
                </a:lnTo>
                <a:lnTo>
                  <a:pt x="267093" y="219824"/>
                </a:lnTo>
                <a:lnTo>
                  <a:pt x="266915" y="221157"/>
                </a:lnTo>
                <a:lnTo>
                  <a:pt x="270598" y="221005"/>
                </a:lnTo>
                <a:close/>
              </a:path>
              <a:path w="340334" h="355561">
                <a:moveTo>
                  <a:pt x="267766" y="216534"/>
                </a:moveTo>
                <a:lnTo>
                  <a:pt x="263842" y="214680"/>
                </a:lnTo>
                <a:lnTo>
                  <a:pt x="264236" y="216623"/>
                </a:lnTo>
                <a:lnTo>
                  <a:pt x="266877" y="217589"/>
                </a:lnTo>
                <a:lnTo>
                  <a:pt x="267766" y="216534"/>
                </a:lnTo>
                <a:close/>
              </a:path>
              <a:path w="340334" h="355561">
                <a:moveTo>
                  <a:pt x="262915" y="228130"/>
                </a:moveTo>
                <a:lnTo>
                  <a:pt x="258647" y="232234"/>
                </a:lnTo>
                <a:lnTo>
                  <a:pt x="250780" y="242226"/>
                </a:lnTo>
                <a:lnTo>
                  <a:pt x="246468" y="246811"/>
                </a:lnTo>
                <a:lnTo>
                  <a:pt x="240944" y="252361"/>
                </a:lnTo>
                <a:lnTo>
                  <a:pt x="246921" y="248171"/>
                </a:lnTo>
                <a:lnTo>
                  <a:pt x="255487" y="238630"/>
                </a:lnTo>
                <a:lnTo>
                  <a:pt x="262915" y="228130"/>
                </a:lnTo>
                <a:close/>
              </a:path>
              <a:path w="340334" h="355561">
                <a:moveTo>
                  <a:pt x="237315" y="256654"/>
                </a:moveTo>
                <a:lnTo>
                  <a:pt x="246921" y="248171"/>
                </a:lnTo>
                <a:lnTo>
                  <a:pt x="240944" y="252361"/>
                </a:lnTo>
                <a:lnTo>
                  <a:pt x="234797" y="257314"/>
                </a:lnTo>
                <a:lnTo>
                  <a:pt x="228180" y="261581"/>
                </a:lnTo>
                <a:lnTo>
                  <a:pt x="226771" y="263982"/>
                </a:lnTo>
                <a:lnTo>
                  <a:pt x="237315" y="256654"/>
                </a:lnTo>
                <a:close/>
              </a:path>
              <a:path w="340334" h="355561">
                <a:moveTo>
                  <a:pt x="217743" y="269500"/>
                </a:moveTo>
                <a:lnTo>
                  <a:pt x="218198" y="269316"/>
                </a:lnTo>
                <a:lnTo>
                  <a:pt x="221005" y="268414"/>
                </a:lnTo>
                <a:lnTo>
                  <a:pt x="224536" y="265341"/>
                </a:lnTo>
                <a:lnTo>
                  <a:pt x="223710" y="264312"/>
                </a:lnTo>
                <a:lnTo>
                  <a:pt x="220497" y="266725"/>
                </a:lnTo>
                <a:lnTo>
                  <a:pt x="217743" y="269500"/>
                </a:lnTo>
                <a:close/>
              </a:path>
              <a:path w="340334" h="355561">
                <a:moveTo>
                  <a:pt x="194843" y="292226"/>
                </a:moveTo>
                <a:lnTo>
                  <a:pt x="198653" y="286181"/>
                </a:lnTo>
                <a:lnTo>
                  <a:pt x="206132" y="277058"/>
                </a:lnTo>
                <a:lnTo>
                  <a:pt x="217743" y="269500"/>
                </a:lnTo>
                <a:lnTo>
                  <a:pt x="220497" y="266725"/>
                </a:lnTo>
                <a:lnTo>
                  <a:pt x="217703" y="268071"/>
                </a:lnTo>
                <a:lnTo>
                  <a:pt x="202450" y="278957"/>
                </a:lnTo>
                <a:lnTo>
                  <a:pt x="194843" y="292226"/>
                </a:lnTo>
                <a:close/>
              </a:path>
              <a:path w="340334" h="355561">
                <a:moveTo>
                  <a:pt x="194520" y="290965"/>
                </a:moveTo>
                <a:lnTo>
                  <a:pt x="193433" y="297268"/>
                </a:lnTo>
                <a:lnTo>
                  <a:pt x="194843" y="292226"/>
                </a:lnTo>
                <a:lnTo>
                  <a:pt x="202450" y="278957"/>
                </a:lnTo>
                <a:lnTo>
                  <a:pt x="194520" y="290965"/>
                </a:lnTo>
                <a:close/>
              </a:path>
              <a:path w="340334" h="355561">
                <a:moveTo>
                  <a:pt x="249237" y="74409"/>
                </a:moveTo>
                <a:lnTo>
                  <a:pt x="249428" y="76517"/>
                </a:lnTo>
                <a:lnTo>
                  <a:pt x="252476" y="75247"/>
                </a:lnTo>
                <a:lnTo>
                  <a:pt x="256095" y="71348"/>
                </a:lnTo>
                <a:lnTo>
                  <a:pt x="262534" y="63436"/>
                </a:lnTo>
                <a:lnTo>
                  <a:pt x="265201" y="61582"/>
                </a:lnTo>
                <a:lnTo>
                  <a:pt x="263296" y="57607"/>
                </a:lnTo>
                <a:lnTo>
                  <a:pt x="262712" y="60185"/>
                </a:lnTo>
                <a:lnTo>
                  <a:pt x="261302" y="62433"/>
                </a:lnTo>
                <a:lnTo>
                  <a:pt x="255016" y="70192"/>
                </a:lnTo>
                <a:lnTo>
                  <a:pt x="252107" y="73367"/>
                </a:lnTo>
                <a:lnTo>
                  <a:pt x="249237" y="74409"/>
                </a:lnTo>
                <a:close/>
              </a:path>
              <a:path w="340334" h="355561">
                <a:moveTo>
                  <a:pt x="245237" y="69849"/>
                </a:moveTo>
                <a:lnTo>
                  <a:pt x="244843" y="72478"/>
                </a:lnTo>
                <a:lnTo>
                  <a:pt x="246380" y="75628"/>
                </a:lnTo>
                <a:lnTo>
                  <a:pt x="248005" y="65874"/>
                </a:lnTo>
                <a:lnTo>
                  <a:pt x="245237" y="69849"/>
                </a:lnTo>
                <a:close/>
              </a:path>
              <a:path w="340334" h="355561">
                <a:moveTo>
                  <a:pt x="267157" y="273621"/>
                </a:moveTo>
                <a:lnTo>
                  <a:pt x="269570" y="270878"/>
                </a:lnTo>
                <a:lnTo>
                  <a:pt x="261213" y="267246"/>
                </a:lnTo>
                <a:lnTo>
                  <a:pt x="262991" y="276986"/>
                </a:lnTo>
                <a:lnTo>
                  <a:pt x="265709" y="277964"/>
                </a:lnTo>
                <a:lnTo>
                  <a:pt x="268579" y="277520"/>
                </a:lnTo>
                <a:lnTo>
                  <a:pt x="273507" y="272897"/>
                </a:lnTo>
                <a:lnTo>
                  <a:pt x="271754" y="271957"/>
                </a:lnTo>
                <a:lnTo>
                  <a:pt x="269570" y="270878"/>
                </a:lnTo>
                <a:lnTo>
                  <a:pt x="267906" y="275018"/>
                </a:lnTo>
                <a:lnTo>
                  <a:pt x="265303" y="273875"/>
                </a:lnTo>
                <a:lnTo>
                  <a:pt x="262686" y="270814"/>
                </a:lnTo>
                <a:lnTo>
                  <a:pt x="262763" y="268897"/>
                </a:lnTo>
                <a:lnTo>
                  <a:pt x="267157" y="273621"/>
                </a:lnTo>
                <a:close/>
              </a:path>
              <a:path w="340334" h="355561">
                <a:moveTo>
                  <a:pt x="258762" y="259283"/>
                </a:moveTo>
                <a:lnTo>
                  <a:pt x="258305" y="256578"/>
                </a:lnTo>
                <a:lnTo>
                  <a:pt x="255905" y="261531"/>
                </a:lnTo>
                <a:lnTo>
                  <a:pt x="261213" y="267246"/>
                </a:lnTo>
                <a:lnTo>
                  <a:pt x="269570" y="270878"/>
                </a:lnTo>
                <a:lnTo>
                  <a:pt x="258762" y="259283"/>
                </a:lnTo>
                <a:close/>
              </a:path>
              <a:path w="340334" h="355561">
                <a:moveTo>
                  <a:pt x="254584" y="257479"/>
                </a:moveTo>
                <a:lnTo>
                  <a:pt x="251802" y="260108"/>
                </a:lnTo>
                <a:lnTo>
                  <a:pt x="252272" y="266280"/>
                </a:lnTo>
                <a:lnTo>
                  <a:pt x="254533" y="262889"/>
                </a:lnTo>
                <a:lnTo>
                  <a:pt x="255905" y="261531"/>
                </a:lnTo>
                <a:lnTo>
                  <a:pt x="258305" y="256578"/>
                </a:lnTo>
                <a:lnTo>
                  <a:pt x="254584" y="257479"/>
                </a:lnTo>
                <a:close/>
              </a:path>
              <a:path w="340334" h="355561">
                <a:moveTo>
                  <a:pt x="262991" y="276986"/>
                </a:moveTo>
                <a:lnTo>
                  <a:pt x="261213" y="267246"/>
                </a:lnTo>
                <a:lnTo>
                  <a:pt x="260184" y="267639"/>
                </a:lnTo>
                <a:lnTo>
                  <a:pt x="257606" y="266420"/>
                </a:lnTo>
                <a:lnTo>
                  <a:pt x="254533" y="262889"/>
                </a:lnTo>
                <a:lnTo>
                  <a:pt x="252272" y="266280"/>
                </a:lnTo>
                <a:lnTo>
                  <a:pt x="255143" y="269328"/>
                </a:lnTo>
                <a:lnTo>
                  <a:pt x="258191" y="270509"/>
                </a:lnTo>
                <a:lnTo>
                  <a:pt x="260515" y="274307"/>
                </a:lnTo>
                <a:lnTo>
                  <a:pt x="262991" y="276986"/>
                </a:lnTo>
                <a:close/>
              </a:path>
              <a:path w="340334" h="355561">
                <a:moveTo>
                  <a:pt x="245872" y="227456"/>
                </a:moveTo>
                <a:lnTo>
                  <a:pt x="245427" y="226961"/>
                </a:lnTo>
                <a:lnTo>
                  <a:pt x="241249" y="230657"/>
                </a:lnTo>
                <a:lnTo>
                  <a:pt x="238912" y="235000"/>
                </a:lnTo>
                <a:lnTo>
                  <a:pt x="239496" y="235330"/>
                </a:lnTo>
                <a:lnTo>
                  <a:pt x="241782" y="231076"/>
                </a:lnTo>
                <a:lnTo>
                  <a:pt x="245872" y="227456"/>
                </a:lnTo>
                <a:close/>
              </a:path>
              <a:path w="340334" h="355561">
                <a:moveTo>
                  <a:pt x="164160" y="23583"/>
                </a:moveTo>
                <a:lnTo>
                  <a:pt x="160832" y="23672"/>
                </a:lnTo>
                <a:lnTo>
                  <a:pt x="162382" y="26835"/>
                </a:lnTo>
                <a:lnTo>
                  <a:pt x="162394" y="27800"/>
                </a:lnTo>
                <a:lnTo>
                  <a:pt x="162699" y="43687"/>
                </a:lnTo>
                <a:lnTo>
                  <a:pt x="164617" y="47828"/>
                </a:lnTo>
                <a:lnTo>
                  <a:pt x="166001" y="27343"/>
                </a:lnTo>
                <a:lnTo>
                  <a:pt x="166776" y="23545"/>
                </a:lnTo>
                <a:lnTo>
                  <a:pt x="164160" y="23583"/>
                </a:lnTo>
                <a:close/>
              </a:path>
              <a:path w="340334" h="355561">
                <a:moveTo>
                  <a:pt x="173291" y="36321"/>
                </a:moveTo>
                <a:lnTo>
                  <a:pt x="173240" y="31826"/>
                </a:lnTo>
                <a:lnTo>
                  <a:pt x="172656" y="28930"/>
                </a:lnTo>
                <a:lnTo>
                  <a:pt x="171538" y="26784"/>
                </a:lnTo>
                <a:lnTo>
                  <a:pt x="169506" y="35623"/>
                </a:lnTo>
                <a:lnTo>
                  <a:pt x="169532" y="36868"/>
                </a:lnTo>
                <a:lnTo>
                  <a:pt x="171742" y="44361"/>
                </a:lnTo>
                <a:lnTo>
                  <a:pt x="172783" y="42329"/>
                </a:lnTo>
                <a:lnTo>
                  <a:pt x="173291" y="39649"/>
                </a:lnTo>
                <a:lnTo>
                  <a:pt x="173291" y="36321"/>
                </a:lnTo>
                <a:close/>
              </a:path>
              <a:path w="340334" h="355561">
                <a:moveTo>
                  <a:pt x="171538" y="26784"/>
                </a:moveTo>
                <a:lnTo>
                  <a:pt x="168871" y="23520"/>
                </a:lnTo>
                <a:lnTo>
                  <a:pt x="169113" y="29730"/>
                </a:lnTo>
                <a:lnTo>
                  <a:pt x="169456" y="32257"/>
                </a:lnTo>
                <a:lnTo>
                  <a:pt x="169506" y="35623"/>
                </a:lnTo>
                <a:lnTo>
                  <a:pt x="171538" y="26784"/>
                </a:lnTo>
                <a:close/>
              </a:path>
              <a:path w="340334" h="355561">
                <a:moveTo>
                  <a:pt x="166776" y="23545"/>
                </a:moveTo>
                <a:lnTo>
                  <a:pt x="166001" y="27343"/>
                </a:lnTo>
                <a:lnTo>
                  <a:pt x="169113" y="29730"/>
                </a:lnTo>
                <a:lnTo>
                  <a:pt x="168871" y="23520"/>
                </a:lnTo>
                <a:lnTo>
                  <a:pt x="166776" y="23545"/>
                </a:lnTo>
                <a:close/>
              </a:path>
              <a:path w="340334" h="355561">
                <a:moveTo>
                  <a:pt x="162699" y="43687"/>
                </a:moveTo>
                <a:lnTo>
                  <a:pt x="161290" y="47434"/>
                </a:lnTo>
                <a:lnTo>
                  <a:pt x="161302" y="47878"/>
                </a:lnTo>
                <a:lnTo>
                  <a:pt x="164617" y="47828"/>
                </a:lnTo>
                <a:lnTo>
                  <a:pt x="162699" y="43687"/>
                </a:lnTo>
                <a:close/>
              </a:path>
              <a:path w="340334" h="355561">
                <a:moveTo>
                  <a:pt x="169532" y="39725"/>
                </a:moveTo>
                <a:lnTo>
                  <a:pt x="168833" y="43268"/>
                </a:lnTo>
                <a:lnTo>
                  <a:pt x="168910" y="47751"/>
                </a:lnTo>
                <a:lnTo>
                  <a:pt x="171742" y="44361"/>
                </a:lnTo>
                <a:lnTo>
                  <a:pt x="169532" y="36868"/>
                </a:lnTo>
                <a:lnTo>
                  <a:pt x="169532" y="39725"/>
                </a:lnTo>
                <a:close/>
              </a:path>
              <a:path w="340334" h="355561">
                <a:moveTo>
                  <a:pt x="166331" y="44081"/>
                </a:moveTo>
                <a:lnTo>
                  <a:pt x="166001" y="27343"/>
                </a:lnTo>
                <a:lnTo>
                  <a:pt x="164617" y="47828"/>
                </a:lnTo>
                <a:lnTo>
                  <a:pt x="168910" y="47751"/>
                </a:lnTo>
                <a:lnTo>
                  <a:pt x="168833" y="43268"/>
                </a:lnTo>
                <a:lnTo>
                  <a:pt x="166331" y="44081"/>
                </a:lnTo>
                <a:close/>
              </a:path>
              <a:path w="340334" h="355561">
                <a:moveTo>
                  <a:pt x="109842" y="47536"/>
                </a:moveTo>
                <a:lnTo>
                  <a:pt x="112915" y="51587"/>
                </a:lnTo>
                <a:lnTo>
                  <a:pt x="119456" y="53924"/>
                </a:lnTo>
                <a:lnTo>
                  <a:pt x="106718" y="37376"/>
                </a:lnTo>
                <a:lnTo>
                  <a:pt x="110832" y="58102"/>
                </a:lnTo>
                <a:lnTo>
                  <a:pt x="111150" y="52438"/>
                </a:lnTo>
                <a:lnTo>
                  <a:pt x="109842" y="47536"/>
                </a:lnTo>
                <a:close/>
              </a:path>
              <a:path w="340334" h="355561">
                <a:moveTo>
                  <a:pt x="116636" y="56489"/>
                </a:moveTo>
                <a:lnTo>
                  <a:pt x="116840" y="59931"/>
                </a:lnTo>
                <a:lnTo>
                  <a:pt x="119710" y="58546"/>
                </a:lnTo>
                <a:lnTo>
                  <a:pt x="122339" y="57365"/>
                </a:lnTo>
                <a:lnTo>
                  <a:pt x="120840" y="55486"/>
                </a:lnTo>
                <a:lnTo>
                  <a:pt x="119456" y="53924"/>
                </a:lnTo>
                <a:lnTo>
                  <a:pt x="116636" y="56489"/>
                </a:lnTo>
                <a:close/>
              </a:path>
              <a:path w="340334" h="355561">
                <a:moveTo>
                  <a:pt x="116636" y="56489"/>
                </a:moveTo>
                <a:lnTo>
                  <a:pt x="119456" y="53924"/>
                </a:lnTo>
                <a:lnTo>
                  <a:pt x="112915" y="51587"/>
                </a:lnTo>
                <a:lnTo>
                  <a:pt x="111150" y="52438"/>
                </a:lnTo>
                <a:lnTo>
                  <a:pt x="111556" y="62636"/>
                </a:lnTo>
                <a:lnTo>
                  <a:pt x="111798" y="54876"/>
                </a:lnTo>
                <a:lnTo>
                  <a:pt x="114439" y="53593"/>
                </a:lnTo>
                <a:lnTo>
                  <a:pt x="116636" y="56489"/>
                </a:lnTo>
                <a:close/>
              </a:path>
              <a:path w="340334" h="355561">
                <a:moveTo>
                  <a:pt x="100520" y="45872"/>
                </a:moveTo>
                <a:lnTo>
                  <a:pt x="97383" y="47701"/>
                </a:lnTo>
                <a:lnTo>
                  <a:pt x="105308" y="61429"/>
                </a:lnTo>
                <a:lnTo>
                  <a:pt x="108432" y="59613"/>
                </a:lnTo>
                <a:lnTo>
                  <a:pt x="100520" y="45872"/>
                </a:lnTo>
                <a:close/>
              </a:path>
              <a:path w="340334" h="355561">
                <a:moveTo>
                  <a:pt x="111556" y="62636"/>
                </a:moveTo>
                <a:lnTo>
                  <a:pt x="115443" y="60604"/>
                </a:lnTo>
                <a:lnTo>
                  <a:pt x="112712" y="58305"/>
                </a:lnTo>
                <a:lnTo>
                  <a:pt x="112496" y="57518"/>
                </a:lnTo>
                <a:lnTo>
                  <a:pt x="111798" y="54876"/>
                </a:lnTo>
                <a:lnTo>
                  <a:pt x="111556" y="62636"/>
                </a:lnTo>
                <a:close/>
              </a:path>
              <a:path w="340334" h="355561">
                <a:moveTo>
                  <a:pt x="276440" y="263397"/>
                </a:moveTo>
                <a:lnTo>
                  <a:pt x="277164" y="266052"/>
                </a:lnTo>
                <a:lnTo>
                  <a:pt x="280758" y="264820"/>
                </a:lnTo>
                <a:lnTo>
                  <a:pt x="281546" y="261086"/>
                </a:lnTo>
                <a:lnTo>
                  <a:pt x="281165" y="261543"/>
                </a:lnTo>
                <a:lnTo>
                  <a:pt x="278841" y="260692"/>
                </a:lnTo>
                <a:lnTo>
                  <a:pt x="276440" y="263397"/>
                </a:lnTo>
                <a:close/>
              </a:path>
              <a:path w="340334" h="355561">
                <a:moveTo>
                  <a:pt x="259359" y="253250"/>
                </a:moveTo>
                <a:lnTo>
                  <a:pt x="260477" y="256857"/>
                </a:lnTo>
                <a:lnTo>
                  <a:pt x="261429" y="253695"/>
                </a:lnTo>
                <a:lnTo>
                  <a:pt x="264629" y="253123"/>
                </a:lnTo>
                <a:lnTo>
                  <a:pt x="267284" y="255219"/>
                </a:lnTo>
                <a:lnTo>
                  <a:pt x="276440" y="263397"/>
                </a:lnTo>
                <a:lnTo>
                  <a:pt x="278841" y="260692"/>
                </a:lnTo>
                <a:lnTo>
                  <a:pt x="269989" y="252768"/>
                </a:lnTo>
                <a:lnTo>
                  <a:pt x="266141" y="249834"/>
                </a:lnTo>
                <a:lnTo>
                  <a:pt x="263334" y="249313"/>
                </a:lnTo>
                <a:lnTo>
                  <a:pt x="260337" y="250710"/>
                </a:lnTo>
                <a:lnTo>
                  <a:pt x="259359" y="253250"/>
                </a:lnTo>
                <a:close/>
              </a:path>
              <a:path w="340334" h="355561">
                <a:moveTo>
                  <a:pt x="261429" y="253695"/>
                </a:moveTo>
                <a:lnTo>
                  <a:pt x="260477" y="256857"/>
                </a:lnTo>
                <a:lnTo>
                  <a:pt x="264185" y="260667"/>
                </a:lnTo>
                <a:lnTo>
                  <a:pt x="271767" y="267461"/>
                </a:lnTo>
                <a:lnTo>
                  <a:pt x="273583" y="270078"/>
                </a:lnTo>
                <a:lnTo>
                  <a:pt x="277545" y="268465"/>
                </a:lnTo>
                <a:lnTo>
                  <a:pt x="274853" y="267728"/>
                </a:lnTo>
                <a:lnTo>
                  <a:pt x="272821" y="266255"/>
                </a:lnTo>
                <a:lnTo>
                  <a:pt x="265366" y="259638"/>
                </a:lnTo>
                <a:lnTo>
                  <a:pt x="262343" y="256578"/>
                </a:lnTo>
                <a:lnTo>
                  <a:pt x="261429" y="253695"/>
                </a:lnTo>
                <a:close/>
              </a:path>
              <a:path w="340334" h="355561">
                <a:moveTo>
                  <a:pt x="98653" y="66573"/>
                </a:moveTo>
                <a:lnTo>
                  <a:pt x="94589" y="62687"/>
                </a:lnTo>
                <a:lnTo>
                  <a:pt x="92748" y="59969"/>
                </a:lnTo>
                <a:lnTo>
                  <a:pt x="90855" y="57226"/>
                </a:lnTo>
                <a:lnTo>
                  <a:pt x="89103" y="53187"/>
                </a:lnTo>
                <a:lnTo>
                  <a:pt x="88976" y="50317"/>
                </a:lnTo>
                <a:lnTo>
                  <a:pt x="91770" y="50330"/>
                </a:lnTo>
                <a:lnTo>
                  <a:pt x="95745" y="53632"/>
                </a:lnTo>
                <a:lnTo>
                  <a:pt x="97116" y="53174"/>
                </a:lnTo>
                <a:lnTo>
                  <a:pt x="91871" y="45491"/>
                </a:lnTo>
                <a:lnTo>
                  <a:pt x="89331" y="47574"/>
                </a:lnTo>
                <a:lnTo>
                  <a:pt x="87718" y="59372"/>
                </a:lnTo>
                <a:lnTo>
                  <a:pt x="89712" y="62293"/>
                </a:lnTo>
                <a:lnTo>
                  <a:pt x="91706" y="65201"/>
                </a:lnTo>
                <a:lnTo>
                  <a:pt x="96100" y="68668"/>
                </a:lnTo>
                <a:lnTo>
                  <a:pt x="98653" y="66573"/>
                </a:lnTo>
                <a:close/>
              </a:path>
              <a:path w="340334" h="355561">
                <a:moveTo>
                  <a:pt x="86563" y="49136"/>
                </a:moveTo>
                <a:lnTo>
                  <a:pt x="85979" y="52362"/>
                </a:lnTo>
                <a:lnTo>
                  <a:pt x="86118" y="53974"/>
                </a:lnTo>
                <a:lnTo>
                  <a:pt x="86512" y="56591"/>
                </a:lnTo>
                <a:lnTo>
                  <a:pt x="87718" y="59372"/>
                </a:lnTo>
                <a:lnTo>
                  <a:pt x="89331" y="47574"/>
                </a:lnTo>
                <a:lnTo>
                  <a:pt x="86563" y="49136"/>
                </a:lnTo>
                <a:close/>
              </a:path>
              <a:path w="340334" h="355561">
                <a:moveTo>
                  <a:pt x="98653" y="66573"/>
                </a:moveTo>
                <a:lnTo>
                  <a:pt x="99707" y="69811"/>
                </a:lnTo>
                <a:lnTo>
                  <a:pt x="102870" y="68503"/>
                </a:lnTo>
                <a:lnTo>
                  <a:pt x="103746" y="65582"/>
                </a:lnTo>
                <a:lnTo>
                  <a:pt x="103327" y="61912"/>
                </a:lnTo>
                <a:lnTo>
                  <a:pt x="103263" y="61709"/>
                </a:lnTo>
                <a:lnTo>
                  <a:pt x="101752" y="64401"/>
                </a:lnTo>
                <a:lnTo>
                  <a:pt x="98653" y="66573"/>
                </a:lnTo>
                <a:close/>
              </a:path>
              <a:path w="340334" h="355561">
                <a:moveTo>
                  <a:pt x="87210" y="65277"/>
                </a:moveTo>
                <a:lnTo>
                  <a:pt x="75006" y="58737"/>
                </a:lnTo>
                <a:lnTo>
                  <a:pt x="75463" y="63576"/>
                </a:lnTo>
                <a:lnTo>
                  <a:pt x="79184" y="65595"/>
                </a:lnTo>
                <a:lnTo>
                  <a:pt x="94754" y="73964"/>
                </a:lnTo>
                <a:lnTo>
                  <a:pt x="95796" y="73113"/>
                </a:lnTo>
                <a:lnTo>
                  <a:pt x="83388" y="58216"/>
                </a:lnTo>
                <a:lnTo>
                  <a:pt x="82194" y="59245"/>
                </a:lnTo>
                <a:lnTo>
                  <a:pt x="87210" y="65277"/>
                </a:lnTo>
                <a:close/>
              </a:path>
              <a:path w="340334" h="355561">
                <a:moveTo>
                  <a:pt x="77825" y="56362"/>
                </a:moveTo>
                <a:lnTo>
                  <a:pt x="80391" y="57505"/>
                </a:lnTo>
                <a:lnTo>
                  <a:pt x="82194" y="59245"/>
                </a:lnTo>
                <a:lnTo>
                  <a:pt x="83388" y="58216"/>
                </a:lnTo>
                <a:lnTo>
                  <a:pt x="82003" y="56133"/>
                </a:lnTo>
                <a:lnTo>
                  <a:pt x="81343" y="53416"/>
                </a:lnTo>
                <a:lnTo>
                  <a:pt x="77825" y="56362"/>
                </a:lnTo>
                <a:close/>
              </a:path>
              <a:path w="340334" h="355561">
                <a:moveTo>
                  <a:pt x="75006" y="58737"/>
                </a:moveTo>
                <a:lnTo>
                  <a:pt x="71678" y="61531"/>
                </a:lnTo>
                <a:lnTo>
                  <a:pt x="74714" y="63169"/>
                </a:lnTo>
                <a:lnTo>
                  <a:pt x="75463" y="63576"/>
                </a:lnTo>
                <a:lnTo>
                  <a:pt x="75006" y="58737"/>
                </a:lnTo>
                <a:close/>
              </a:path>
              <a:path w="340334" h="355561">
                <a:moveTo>
                  <a:pt x="79184" y="65595"/>
                </a:moveTo>
                <a:lnTo>
                  <a:pt x="85191" y="75260"/>
                </a:lnTo>
                <a:lnTo>
                  <a:pt x="86639" y="77965"/>
                </a:lnTo>
                <a:lnTo>
                  <a:pt x="87236" y="80124"/>
                </a:lnTo>
                <a:lnTo>
                  <a:pt x="90728" y="77114"/>
                </a:lnTo>
                <a:lnTo>
                  <a:pt x="87795" y="75755"/>
                </a:lnTo>
                <a:lnTo>
                  <a:pt x="86398" y="74231"/>
                </a:lnTo>
                <a:lnTo>
                  <a:pt x="79184" y="65595"/>
                </a:lnTo>
                <a:close/>
              </a:path>
              <a:path w="340334" h="355561">
                <a:moveTo>
                  <a:pt x="283768" y="247662"/>
                </a:moveTo>
                <a:lnTo>
                  <a:pt x="284632" y="250380"/>
                </a:lnTo>
                <a:lnTo>
                  <a:pt x="286219" y="253212"/>
                </a:lnTo>
                <a:lnTo>
                  <a:pt x="285064" y="255752"/>
                </a:lnTo>
                <a:lnTo>
                  <a:pt x="283540" y="260146"/>
                </a:lnTo>
                <a:lnTo>
                  <a:pt x="284251" y="260642"/>
                </a:lnTo>
                <a:lnTo>
                  <a:pt x="286956" y="256946"/>
                </a:lnTo>
                <a:lnTo>
                  <a:pt x="286931" y="250189"/>
                </a:lnTo>
                <a:lnTo>
                  <a:pt x="283768" y="247662"/>
                </a:lnTo>
                <a:close/>
              </a:path>
              <a:path w="340334" h="355561">
                <a:moveTo>
                  <a:pt x="268859" y="246100"/>
                </a:moveTo>
                <a:lnTo>
                  <a:pt x="270395" y="242569"/>
                </a:lnTo>
                <a:lnTo>
                  <a:pt x="283540" y="260146"/>
                </a:lnTo>
                <a:lnTo>
                  <a:pt x="285064" y="255752"/>
                </a:lnTo>
                <a:lnTo>
                  <a:pt x="271881" y="238163"/>
                </a:lnTo>
                <a:lnTo>
                  <a:pt x="271157" y="237642"/>
                </a:lnTo>
                <a:lnTo>
                  <a:pt x="268859" y="246100"/>
                </a:lnTo>
                <a:close/>
              </a:path>
              <a:path w="340334" h="355561">
                <a:moveTo>
                  <a:pt x="268859" y="246100"/>
                </a:moveTo>
                <a:lnTo>
                  <a:pt x="271157" y="237642"/>
                </a:lnTo>
                <a:lnTo>
                  <a:pt x="268478" y="241299"/>
                </a:lnTo>
                <a:lnTo>
                  <a:pt x="268503" y="249148"/>
                </a:lnTo>
                <a:lnTo>
                  <a:pt x="272186" y="252133"/>
                </a:lnTo>
                <a:lnTo>
                  <a:pt x="270624" y="248805"/>
                </a:lnTo>
                <a:lnTo>
                  <a:pt x="268859" y="246100"/>
                </a:lnTo>
                <a:close/>
              </a:path>
              <a:path w="340334" h="355561">
                <a:moveTo>
                  <a:pt x="296557" y="233438"/>
                </a:moveTo>
                <a:lnTo>
                  <a:pt x="282663" y="225856"/>
                </a:lnTo>
                <a:lnTo>
                  <a:pt x="285572" y="231597"/>
                </a:lnTo>
                <a:lnTo>
                  <a:pt x="288569" y="233222"/>
                </a:lnTo>
                <a:lnTo>
                  <a:pt x="295160" y="236816"/>
                </a:lnTo>
                <a:lnTo>
                  <a:pt x="296214" y="237959"/>
                </a:lnTo>
                <a:lnTo>
                  <a:pt x="299326" y="237032"/>
                </a:lnTo>
                <a:lnTo>
                  <a:pt x="298970" y="233756"/>
                </a:lnTo>
                <a:lnTo>
                  <a:pt x="296557" y="233438"/>
                </a:lnTo>
                <a:close/>
              </a:path>
              <a:path w="340334" h="355561">
                <a:moveTo>
                  <a:pt x="299326" y="237032"/>
                </a:moveTo>
                <a:lnTo>
                  <a:pt x="296214" y="237959"/>
                </a:lnTo>
                <a:lnTo>
                  <a:pt x="293154" y="238036"/>
                </a:lnTo>
                <a:lnTo>
                  <a:pt x="290195" y="236423"/>
                </a:lnTo>
                <a:lnTo>
                  <a:pt x="288315" y="233819"/>
                </a:lnTo>
                <a:lnTo>
                  <a:pt x="285711" y="235597"/>
                </a:lnTo>
                <a:lnTo>
                  <a:pt x="286588" y="238353"/>
                </a:lnTo>
                <a:lnTo>
                  <a:pt x="289737" y="240576"/>
                </a:lnTo>
                <a:lnTo>
                  <a:pt x="292836" y="241947"/>
                </a:lnTo>
                <a:lnTo>
                  <a:pt x="296176" y="241706"/>
                </a:lnTo>
                <a:lnTo>
                  <a:pt x="299326" y="237032"/>
                </a:lnTo>
                <a:close/>
              </a:path>
              <a:path w="340334" h="355561">
                <a:moveTo>
                  <a:pt x="277393" y="234022"/>
                </a:moveTo>
                <a:lnTo>
                  <a:pt x="278333" y="234187"/>
                </a:lnTo>
                <a:lnTo>
                  <a:pt x="285711" y="235597"/>
                </a:lnTo>
                <a:lnTo>
                  <a:pt x="288315" y="233819"/>
                </a:lnTo>
                <a:lnTo>
                  <a:pt x="288569" y="233222"/>
                </a:lnTo>
                <a:lnTo>
                  <a:pt x="285572" y="231597"/>
                </a:lnTo>
                <a:lnTo>
                  <a:pt x="277393" y="234022"/>
                </a:lnTo>
                <a:close/>
              </a:path>
              <a:path w="340334" h="355561">
                <a:moveTo>
                  <a:pt x="285572" y="231597"/>
                </a:moveTo>
                <a:lnTo>
                  <a:pt x="282663" y="225856"/>
                </a:lnTo>
                <a:lnTo>
                  <a:pt x="279692" y="222554"/>
                </a:lnTo>
                <a:lnTo>
                  <a:pt x="278130" y="225475"/>
                </a:lnTo>
                <a:lnTo>
                  <a:pt x="276555" y="228396"/>
                </a:lnTo>
                <a:lnTo>
                  <a:pt x="279107" y="228371"/>
                </a:lnTo>
                <a:lnTo>
                  <a:pt x="280924" y="229057"/>
                </a:lnTo>
                <a:lnTo>
                  <a:pt x="285572" y="231597"/>
                </a:lnTo>
                <a:close/>
              </a:path>
              <a:path w="340334" h="355561">
                <a:moveTo>
                  <a:pt x="275729" y="229946"/>
                </a:moveTo>
                <a:lnTo>
                  <a:pt x="274332" y="232524"/>
                </a:lnTo>
                <a:lnTo>
                  <a:pt x="277393" y="234022"/>
                </a:lnTo>
                <a:lnTo>
                  <a:pt x="285572" y="231597"/>
                </a:lnTo>
                <a:lnTo>
                  <a:pt x="275729" y="229946"/>
                </a:lnTo>
                <a:close/>
              </a:path>
              <a:path w="340334" h="355561">
                <a:moveTo>
                  <a:pt x="302107" y="229311"/>
                </a:moveTo>
                <a:lnTo>
                  <a:pt x="304685" y="226580"/>
                </a:lnTo>
                <a:lnTo>
                  <a:pt x="303072" y="220865"/>
                </a:lnTo>
                <a:lnTo>
                  <a:pt x="298818" y="217195"/>
                </a:lnTo>
                <a:lnTo>
                  <a:pt x="295567" y="215823"/>
                </a:lnTo>
                <a:lnTo>
                  <a:pt x="292646" y="214591"/>
                </a:lnTo>
                <a:lnTo>
                  <a:pt x="289966" y="213969"/>
                </a:lnTo>
                <a:lnTo>
                  <a:pt x="287248" y="213969"/>
                </a:lnTo>
                <a:lnTo>
                  <a:pt x="291007" y="218033"/>
                </a:lnTo>
                <a:lnTo>
                  <a:pt x="294106" y="219328"/>
                </a:lnTo>
                <a:lnTo>
                  <a:pt x="297205" y="220637"/>
                </a:lnTo>
                <a:lnTo>
                  <a:pt x="300977" y="223075"/>
                </a:lnTo>
                <a:lnTo>
                  <a:pt x="302564" y="225691"/>
                </a:lnTo>
                <a:lnTo>
                  <a:pt x="302107" y="229311"/>
                </a:lnTo>
                <a:close/>
              </a:path>
              <a:path w="340334" h="355561">
                <a:moveTo>
                  <a:pt x="281228" y="219760"/>
                </a:moveTo>
                <a:lnTo>
                  <a:pt x="283184" y="222592"/>
                </a:lnTo>
                <a:lnTo>
                  <a:pt x="283667" y="217741"/>
                </a:lnTo>
                <a:lnTo>
                  <a:pt x="286232" y="217004"/>
                </a:lnTo>
                <a:lnTo>
                  <a:pt x="291007" y="218033"/>
                </a:lnTo>
                <a:lnTo>
                  <a:pt x="287248" y="213969"/>
                </a:lnTo>
                <a:lnTo>
                  <a:pt x="286727" y="213982"/>
                </a:lnTo>
                <a:lnTo>
                  <a:pt x="284124" y="214134"/>
                </a:lnTo>
                <a:lnTo>
                  <a:pt x="281533" y="216852"/>
                </a:lnTo>
                <a:lnTo>
                  <a:pt x="281228" y="219760"/>
                </a:lnTo>
                <a:close/>
              </a:path>
              <a:path w="340334" h="355561">
                <a:moveTo>
                  <a:pt x="299974" y="226440"/>
                </a:moveTo>
                <a:lnTo>
                  <a:pt x="295224" y="225399"/>
                </a:lnTo>
                <a:lnTo>
                  <a:pt x="296252" y="229476"/>
                </a:lnTo>
                <a:lnTo>
                  <a:pt x="299491" y="229450"/>
                </a:lnTo>
                <a:lnTo>
                  <a:pt x="302107" y="229311"/>
                </a:lnTo>
                <a:lnTo>
                  <a:pt x="302564" y="225691"/>
                </a:lnTo>
                <a:lnTo>
                  <a:pt x="299974" y="226440"/>
                </a:lnTo>
                <a:close/>
              </a:path>
              <a:path w="340334" h="355561">
                <a:moveTo>
                  <a:pt x="296252" y="229476"/>
                </a:moveTo>
                <a:lnTo>
                  <a:pt x="295224" y="225399"/>
                </a:lnTo>
                <a:lnTo>
                  <a:pt x="292125" y="224104"/>
                </a:lnTo>
                <a:lnTo>
                  <a:pt x="289039" y="222796"/>
                </a:lnTo>
                <a:lnTo>
                  <a:pt x="285267" y="220370"/>
                </a:lnTo>
                <a:lnTo>
                  <a:pt x="283667" y="217741"/>
                </a:lnTo>
                <a:lnTo>
                  <a:pt x="287413" y="226263"/>
                </a:lnTo>
                <a:lnTo>
                  <a:pt x="290664" y="227622"/>
                </a:lnTo>
                <a:lnTo>
                  <a:pt x="293585" y="228853"/>
                </a:lnTo>
                <a:lnTo>
                  <a:pt x="296252" y="229476"/>
                </a:lnTo>
                <a:close/>
              </a:path>
              <a:path w="340334" h="355561">
                <a:moveTo>
                  <a:pt x="246202" y="60604"/>
                </a:moveTo>
                <a:lnTo>
                  <a:pt x="248983" y="46989"/>
                </a:lnTo>
                <a:lnTo>
                  <a:pt x="245389" y="44576"/>
                </a:lnTo>
                <a:lnTo>
                  <a:pt x="244779" y="47307"/>
                </a:lnTo>
                <a:lnTo>
                  <a:pt x="244525" y="48806"/>
                </a:lnTo>
                <a:lnTo>
                  <a:pt x="243636" y="52958"/>
                </a:lnTo>
                <a:lnTo>
                  <a:pt x="240931" y="71373"/>
                </a:lnTo>
                <a:lnTo>
                  <a:pt x="251853" y="54914"/>
                </a:lnTo>
                <a:lnTo>
                  <a:pt x="250545" y="54051"/>
                </a:lnTo>
                <a:lnTo>
                  <a:pt x="246202" y="60604"/>
                </a:lnTo>
                <a:close/>
              </a:path>
              <a:path w="340334" h="355561">
                <a:moveTo>
                  <a:pt x="251853" y="54914"/>
                </a:moveTo>
                <a:lnTo>
                  <a:pt x="253466" y="53009"/>
                </a:lnTo>
                <a:lnTo>
                  <a:pt x="253974" y="50330"/>
                </a:lnTo>
                <a:lnTo>
                  <a:pt x="251040" y="50609"/>
                </a:lnTo>
                <a:lnTo>
                  <a:pt x="250545" y="54051"/>
                </a:lnTo>
                <a:lnTo>
                  <a:pt x="251853" y="54914"/>
                </a:lnTo>
                <a:close/>
              </a:path>
              <a:path w="340334" h="355561">
                <a:moveTo>
                  <a:pt x="234010" y="66065"/>
                </a:moveTo>
                <a:lnTo>
                  <a:pt x="236931" y="65798"/>
                </a:lnTo>
                <a:lnTo>
                  <a:pt x="237413" y="62331"/>
                </a:lnTo>
                <a:lnTo>
                  <a:pt x="243636" y="52958"/>
                </a:lnTo>
                <a:lnTo>
                  <a:pt x="244525" y="48806"/>
                </a:lnTo>
                <a:lnTo>
                  <a:pt x="236105" y="61467"/>
                </a:lnTo>
                <a:lnTo>
                  <a:pt x="234010" y="66065"/>
                </a:lnTo>
                <a:close/>
              </a:path>
              <a:path w="340334" h="355561">
                <a:moveTo>
                  <a:pt x="99047" y="228206"/>
                </a:moveTo>
                <a:lnTo>
                  <a:pt x="98920" y="228866"/>
                </a:lnTo>
                <a:lnTo>
                  <a:pt x="101930" y="229463"/>
                </a:lnTo>
                <a:lnTo>
                  <a:pt x="102362" y="228815"/>
                </a:lnTo>
                <a:lnTo>
                  <a:pt x="99047" y="228206"/>
                </a:lnTo>
                <a:close/>
              </a:path>
              <a:path w="340334" h="355561">
                <a:moveTo>
                  <a:pt x="122059" y="255079"/>
                </a:moveTo>
                <a:lnTo>
                  <a:pt x="121513" y="255460"/>
                </a:lnTo>
                <a:lnTo>
                  <a:pt x="123151" y="258114"/>
                </a:lnTo>
                <a:lnTo>
                  <a:pt x="123698" y="257721"/>
                </a:lnTo>
                <a:lnTo>
                  <a:pt x="122059" y="255079"/>
                </a:lnTo>
                <a:close/>
              </a:path>
              <a:path w="340334" h="355561">
                <a:moveTo>
                  <a:pt x="299948" y="156971"/>
                </a:moveTo>
                <a:lnTo>
                  <a:pt x="297675" y="159626"/>
                </a:lnTo>
                <a:lnTo>
                  <a:pt x="315531" y="158241"/>
                </a:lnTo>
                <a:lnTo>
                  <a:pt x="315404" y="157073"/>
                </a:lnTo>
                <a:lnTo>
                  <a:pt x="297459" y="156692"/>
                </a:lnTo>
                <a:lnTo>
                  <a:pt x="297675" y="159626"/>
                </a:lnTo>
                <a:lnTo>
                  <a:pt x="299948" y="156971"/>
                </a:lnTo>
                <a:lnTo>
                  <a:pt x="304927" y="157518"/>
                </a:lnTo>
                <a:lnTo>
                  <a:pt x="300113" y="158927"/>
                </a:lnTo>
                <a:lnTo>
                  <a:pt x="299948" y="156971"/>
                </a:lnTo>
                <a:close/>
              </a:path>
              <a:path w="340334" h="355561">
                <a:moveTo>
                  <a:pt x="294779" y="154635"/>
                </a:moveTo>
                <a:lnTo>
                  <a:pt x="290906" y="153606"/>
                </a:lnTo>
                <a:lnTo>
                  <a:pt x="293585" y="156362"/>
                </a:lnTo>
                <a:lnTo>
                  <a:pt x="294754" y="156413"/>
                </a:lnTo>
                <a:lnTo>
                  <a:pt x="297459" y="156692"/>
                </a:lnTo>
                <a:lnTo>
                  <a:pt x="315404" y="157073"/>
                </a:lnTo>
                <a:lnTo>
                  <a:pt x="294779" y="154635"/>
                </a:lnTo>
                <a:close/>
              </a:path>
              <a:path w="340334" h="355561">
                <a:moveTo>
                  <a:pt x="315531" y="158241"/>
                </a:moveTo>
                <a:lnTo>
                  <a:pt x="297675" y="159626"/>
                </a:lnTo>
                <a:lnTo>
                  <a:pt x="295071" y="160388"/>
                </a:lnTo>
                <a:lnTo>
                  <a:pt x="293662" y="171322"/>
                </a:lnTo>
                <a:lnTo>
                  <a:pt x="295046" y="170751"/>
                </a:lnTo>
                <a:lnTo>
                  <a:pt x="294614" y="164490"/>
                </a:lnTo>
                <a:lnTo>
                  <a:pt x="295567" y="164223"/>
                </a:lnTo>
                <a:lnTo>
                  <a:pt x="315531" y="158241"/>
                </a:lnTo>
                <a:close/>
              </a:path>
              <a:path w="340334" h="355561">
                <a:moveTo>
                  <a:pt x="291299" y="176021"/>
                </a:moveTo>
                <a:lnTo>
                  <a:pt x="295732" y="176491"/>
                </a:lnTo>
                <a:lnTo>
                  <a:pt x="293662" y="171322"/>
                </a:lnTo>
                <a:lnTo>
                  <a:pt x="295071" y="160388"/>
                </a:lnTo>
                <a:lnTo>
                  <a:pt x="291401" y="159575"/>
                </a:lnTo>
                <a:lnTo>
                  <a:pt x="291299" y="176021"/>
                </a:lnTo>
                <a:close/>
              </a:path>
              <a:path w="340334" h="355561">
                <a:moveTo>
                  <a:pt x="291401" y="159575"/>
                </a:moveTo>
                <a:lnTo>
                  <a:pt x="290944" y="159626"/>
                </a:lnTo>
                <a:lnTo>
                  <a:pt x="291211" y="162801"/>
                </a:lnTo>
                <a:lnTo>
                  <a:pt x="291414" y="165595"/>
                </a:lnTo>
                <a:lnTo>
                  <a:pt x="291401" y="159575"/>
                </a:lnTo>
                <a:close/>
              </a:path>
              <a:path w="340334" h="355561">
                <a:moveTo>
                  <a:pt x="315023" y="172440"/>
                </a:moveTo>
                <a:lnTo>
                  <a:pt x="315468" y="172440"/>
                </a:lnTo>
                <a:lnTo>
                  <a:pt x="315544" y="165811"/>
                </a:lnTo>
                <a:lnTo>
                  <a:pt x="313715" y="165785"/>
                </a:lnTo>
                <a:lnTo>
                  <a:pt x="311353" y="167258"/>
                </a:lnTo>
                <a:lnTo>
                  <a:pt x="311340" y="170891"/>
                </a:lnTo>
                <a:lnTo>
                  <a:pt x="315023" y="172440"/>
                </a:lnTo>
                <a:close/>
              </a:path>
              <a:path w="340334" h="355561">
                <a:moveTo>
                  <a:pt x="295554" y="167093"/>
                </a:moveTo>
                <a:lnTo>
                  <a:pt x="294614" y="164490"/>
                </a:lnTo>
                <a:lnTo>
                  <a:pt x="295046" y="170751"/>
                </a:lnTo>
                <a:lnTo>
                  <a:pt x="311340" y="170891"/>
                </a:lnTo>
                <a:lnTo>
                  <a:pt x="311353" y="167258"/>
                </a:lnTo>
                <a:lnTo>
                  <a:pt x="295554" y="167093"/>
                </a:lnTo>
                <a:close/>
              </a:path>
              <a:path w="340334" h="355561">
                <a:moveTo>
                  <a:pt x="315353" y="178803"/>
                </a:moveTo>
                <a:lnTo>
                  <a:pt x="313486" y="178612"/>
                </a:lnTo>
                <a:lnTo>
                  <a:pt x="314210" y="185381"/>
                </a:lnTo>
                <a:lnTo>
                  <a:pt x="314667" y="185445"/>
                </a:lnTo>
                <a:lnTo>
                  <a:pt x="315023" y="182117"/>
                </a:lnTo>
                <a:lnTo>
                  <a:pt x="315353" y="178803"/>
                </a:lnTo>
                <a:close/>
              </a:path>
              <a:path w="340334" h="355561">
                <a:moveTo>
                  <a:pt x="310972" y="179882"/>
                </a:moveTo>
                <a:lnTo>
                  <a:pt x="290233" y="182092"/>
                </a:lnTo>
                <a:lnTo>
                  <a:pt x="300786" y="184734"/>
                </a:lnTo>
                <a:lnTo>
                  <a:pt x="310769" y="183743"/>
                </a:lnTo>
                <a:lnTo>
                  <a:pt x="314210" y="185381"/>
                </a:lnTo>
                <a:lnTo>
                  <a:pt x="313486" y="178612"/>
                </a:lnTo>
                <a:lnTo>
                  <a:pt x="310972" y="179882"/>
                </a:lnTo>
                <a:close/>
              </a:path>
              <a:path w="340334" h="355561">
                <a:moveTo>
                  <a:pt x="314540" y="186753"/>
                </a:moveTo>
                <a:lnTo>
                  <a:pt x="311975" y="187896"/>
                </a:lnTo>
                <a:lnTo>
                  <a:pt x="310349" y="187642"/>
                </a:lnTo>
                <a:lnTo>
                  <a:pt x="300786" y="184734"/>
                </a:lnTo>
                <a:lnTo>
                  <a:pt x="290233" y="182092"/>
                </a:lnTo>
                <a:lnTo>
                  <a:pt x="310019" y="189331"/>
                </a:lnTo>
                <a:lnTo>
                  <a:pt x="313613" y="191211"/>
                </a:lnTo>
                <a:lnTo>
                  <a:pt x="314540" y="186753"/>
                </a:lnTo>
                <a:close/>
              </a:path>
              <a:path w="340334" h="355561">
                <a:moveTo>
                  <a:pt x="297370" y="175044"/>
                </a:moveTo>
                <a:lnTo>
                  <a:pt x="294817" y="173862"/>
                </a:lnTo>
                <a:lnTo>
                  <a:pt x="295732" y="176491"/>
                </a:lnTo>
                <a:lnTo>
                  <a:pt x="300024" y="176961"/>
                </a:lnTo>
                <a:lnTo>
                  <a:pt x="300088" y="175602"/>
                </a:lnTo>
                <a:lnTo>
                  <a:pt x="297370" y="175044"/>
                </a:lnTo>
                <a:close/>
              </a:path>
              <a:path w="340334" h="355561">
                <a:moveTo>
                  <a:pt x="113030" y="258864"/>
                </a:moveTo>
                <a:lnTo>
                  <a:pt x="112534" y="252590"/>
                </a:lnTo>
                <a:lnTo>
                  <a:pt x="112369" y="259283"/>
                </a:lnTo>
                <a:lnTo>
                  <a:pt x="118211" y="261226"/>
                </a:lnTo>
                <a:lnTo>
                  <a:pt x="118402" y="260591"/>
                </a:lnTo>
                <a:lnTo>
                  <a:pt x="113030" y="258864"/>
                </a:lnTo>
                <a:close/>
              </a:path>
              <a:path w="340334" h="355561">
                <a:moveTo>
                  <a:pt x="140106" y="281076"/>
                </a:moveTo>
                <a:lnTo>
                  <a:pt x="136728" y="279641"/>
                </a:lnTo>
                <a:lnTo>
                  <a:pt x="136855" y="281317"/>
                </a:lnTo>
                <a:lnTo>
                  <a:pt x="143040" y="282143"/>
                </a:lnTo>
                <a:lnTo>
                  <a:pt x="143116" y="281482"/>
                </a:lnTo>
                <a:lnTo>
                  <a:pt x="140106" y="281076"/>
                </a:lnTo>
                <a:close/>
              </a:path>
              <a:path w="340334" h="355561">
                <a:moveTo>
                  <a:pt x="139763" y="277380"/>
                </a:moveTo>
                <a:lnTo>
                  <a:pt x="137109" y="275843"/>
                </a:lnTo>
                <a:lnTo>
                  <a:pt x="137121" y="276453"/>
                </a:lnTo>
                <a:lnTo>
                  <a:pt x="139471" y="277964"/>
                </a:lnTo>
                <a:lnTo>
                  <a:pt x="143116" y="279311"/>
                </a:lnTo>
                <a:lnTo>
                  <a:pt x="143370" y="278688"/>
                </a:lnTo>
                <a:lnTo>
                  <a:pt x="139763" y="277380"/>
                </a:lnTo>
                <a:close/>
              </a:path>
              <a:path w="340334" h="355561">
                <a:moveTo>
                  <a:pt x="138620" y="279514"/>
                </a:moveTo>
                <a:lnTo>
                  <a:pt x="136410" y="276936"/>
                </a:lnTo>
                <a:lnTo>
                  <a:pt x="138303" y="280149"/>
                </a:lnTo>
                <a:lnTo>
                  <a:pt x="142862" y="280835"/>
                </a:lnTo>
                <a:lnTo>
                  <a:pt x="142976" y="280161"/>
                </a:lnTo>
                <a:lnTo>
                  <a:pt x="138620" y="279514"/>
                </a:lnTo>
                <a:close/>
              </a:path>
              <a:path w="340334" h="355561">
                <a:moveTo>
                  <a:pt x="110883" y="253276"/>
                </a:moveTo>
                <a:lnTo>
                  <a:pt x="110210" y="253314"/>
                </a:lnTo>
                <a:lnTo>
                  <a:pt x="110364" y="260462"/>
                </a:lnTo>
                <a:lnTo>
                  <a:pt x="111048" y="260502"/>
                </a:lnTo>
                <a:lnTo>
                  <a:pt x="110883" y="253276"/>
                </a:lnTo>
                <a:close/>
              </a:path>
              <a:path w="340334" h="355561">
                <a:moveTo>
                  <a:pt x="113372" y="262699"/>
                </a:moveTo>
                <a:lnTo>
                  <a:pt x="113665" y="262102"/>
                </a:lnTo>
                <a:lnTo>
                  <a:pt x="112364" y="261456"/>
                </a:lnTo>
                <a:lnTo>
                  <a:pt x="110375" y="260972"/>
                </a:lnTo>
                <a:lnTo>
                  <a:pt x="109215" y="260573"/>
                </a:lnTo>
                <a:lnTo>
                  <a:pt x="113372" y="262699"/>
                </a:lnTo>
                <a:close/>
              </a:path>
              <a:path w="340334" h="355561">
                <a:moveTo>
                  <a:pt x="107734" y="253352"/>
                </a:moveTo>
                <a:lnTo>
                  <a:pt x="107111" y="253542"/>
                </a:lnTo>
                <a:lnTo>
                  <a:pt x="108686" y="259661"/>
                </a:lnTo>
                <a:lnTo>
                  <a:pt x="109575" y="260070"/>
                </a:lnTo>
                <a:lnTo>
                  <a:pt x="107734" y="253352"/>
                </a:lnTo>
                <a:close/>
              </a:path>
              <a:path w="340334" h="355561">
                <a:moveTo>
                  <a:pt x="237934" y="217766"/>
                </a:moveTo>
                <a:lnTo>
                  <a:pt x="238163" y="218401"/>
                </a:lnTo>
                <a:lnTo>
                  <a:pt x="241884" y="217068"/>
                </a:lnTo>
                <a:lnTo>
                  <a:pt x="244551" y="216852"/>
                </a:lnTo>
                <a:lnTo>
                  <a:pt x="245249" y="216280"/>
                </a:lnTo>
                <a:lnTo>
                  <a:pt x="241706" y="216433"/>
                </a:lnTo>
                <a:lnTo>
                  <a:pt x="237934" y="217766"/>
                </a:lnTo>
                <a:close/>
              </a:path>
              <a:path w="340334" h="355561">
                <a:moveTo>
                  <a:pt x="296049" y="192989"/>
                </a:moveTo>
                <a:lnTo>
                  <a:pt x="295490" y="195872"/>
                </a:lnTo>
                <a:lnTo>
                  <a:pt x="312991" y="199504"/>
                </a:lnTo>
                <a:lnTo>
                  <a:pt x="313220" y="198348"/>
                </a:lnTo>
                <a:lnTo>
                  <a:pt x="296049" y="192989"/>
                </a:lnTo>
                <a:lnTo>
                  <a:pt x="298005" y="195859"/>
                </a:lnTo>
                <a:lnTo>
                  <a:pt x="298386" y="193954"/>
                </a:lnTo>
                <a:lnTo>
                  <a:pt x="303034" y="195846"/>
                </a:lnTo>
                <a:lnTo>
                  <a:pt x="298005" y="195859"/>
                </a:lnTo>
                <a:lnTo>
                  <a:pt x="296049" y="192989"/>
                </a:lnTo>
                <a:close/>
              </a:path>
              <a:path w="340334" h="355561">
                <a:moveTo>
                  <a:pt x="313220" y="198348"/>
                </a:moveTo>
                <a:lnTo>
                  <a:pt x="294081" y="190258"/>
                </a:lnTo>
                <a:lnTo>
                  <a:pt x="290626" y="188213"/>
                </a:lnTo>
                <a:lnTo>
                  <a:pt x="289318" y="192443"/>
                </a:lnTo>
                <a:lnTo>
                  <a:pt x="291934" y="191617"/>
                </a:lnTo>
                <a:lnTo>
                  <a:pt x="296049" y="192989"/>
                </a:lnTo>
                <a:lnTo>
                  <a:pt x="313220" y="198348"/>
                </a:lnTo>
                <a:close/>
              </a:path>
              <a:path w="340334" h="355561">
                <a:moveTo>
                  <a:pt x="292773" y="195884"/>
                </a:moveTo>
                <a:lnTo>
                  <a:pt x="289471" y="194068"/>
                </a:lnTo>
                <a:lnTo>
                  <a:pt x="290474" y="199770"/>
                </a:lnTo>
                <a:lnTo>
                  <a:pt x="292214" y="199694"/>
                </a:lnTo>
                <a:lnTo>
                  <a:pt x="312991" y="199504"/>
                </a:lnTo>
                <a:lnTo>
                  <a:pt x="295490" y="195872"/>
                </a:lnTo>
                <a:lnTo>
                  <a:pt x="292773" y="195884"/>
                </a:lnTo>
                <a:close/>
              </a:path>
              <a:path w="340334" h="355561">
                <a:moveTo>
                  <a:pt x="309245" y="212458"/>
                </a:moveTo>
                <a:lnTo>
                  <a:pt x="308394" y="207276"/>
                </a:lnTo>
                <a:lnTo>
                  <a:pt x="306552" y="206946"/>
                </a:lnTo>
                <a:lnTo>
                  <a:pt x="291439" y="202323"/>
                </a:lnTo>
                <a:lnTo>
                  <a:pt x="290474" y="199770"/>
                </a:lnTo>
                <a:lnTo>
                  <a:pt x="289471" y="194068"/>
                </a:lnTo>
                <a:lnTo>
                  <a:pt x="289941" y="205663"/>
                </a:lnTo>
                <a:lnTo>
                  <a:pt x="305866" y="210540"/>
                </a:lnTo>
                <a:lnTo>
                  <a:pt x="307047" y="215620"/>
                </a:lnTo>
                <a:lnTo>
                  <a:pt x="309245" y="212458"/>
                </a:lnTo>
                <a:close/>
              </a:path>
              <a:path w="340334" h="355561">
                <a:moveTo>
                  <a:pt x="287832" y="199885"/>
                </a:moveTo>
                <a:lnTo>
                  <a:pt x="287997" y="210756"/>
                </a:lnTo>
                <a:lnTo>
                  <a:pt x="288467" y="205689"/>
                </a:lnTo>
                <a:lnTo>
                  <a:pt x="289941" y="205663"/>
                </a:lnTo>
                <a:lnTo>
                  <a:pt x="289471" y="194068"/>
                </a:lnTo>
                <a:lnTo>
                  <a:pt x="289026" y="193979"/>
                </a:lnTo>
                <a:lnTo>
                  <a:pt x="288391" y="197129"/>
                </a:lnTo>
                <a:lnTo>
                  <a:pt x="287832" y="199885"/>
                </a:lnTo>
                <a:close/>
              </a:path>
              <a:path w="340334" h="355561">
                <a:moveTo>
                  <a:pt x="308394" y="207276"/>
                </a:moveTo>
                <a:lnTo>
                  <a:pt x="309245" y="212458"/>
                </a:lnTo>
                <a:lnTo>
                  <a:pt x="310007" y="209930"/>
                </a:lnTo>
                <a:lnTo>
                  <a:pt x="310972" y="206730"/>
                </a:lnTo>
                <a:lnTo>
                  <a:pt x="308394" y="207276"/>
                </a:lnTo>
                <a:close/>
              </a:path>
              <a:path w="340334" h="355561">
                <a:moveTo>
                  <a:pt x="302691" y="216166"/>
                </a:moveTo>
                <a:lnTo>
                  <a:pt x="307047" y="215620"/>
                </a:lnTo>
                <a:lnTo>
                  <a:pt x="305866" y="210540"/>
                </a:lnTo>
                <a:lnTo>
                  <a:pt x="302475" y="212724"/>
                </a:lnTo>
                <a:lnTo>
                  <a:pt x="300050" y="212267"/>
                </a:lnTo>
                <a:lnTo>
                  <a:pt x="298437" y="215760"/>
                </a:lnTo>
                <a:lnTo>
                  <a:pt x="302691" y="216166"/>
                </a:lnTo>
                <a:close/>
              </a:path>
              <a:path w="340334" h="355561">
                <a:moveTo>
                  <a:pt x="288467" y="205689"/>
                </a:moveTo>
                <a:lnTo>
                  <a:pt x="289699" y="212521"/>
                </a:lnTo>
                <a:lnTo>
                  <a:pt x="292328" y="213893"/>
                </a:lnTo>
                <a:lnTo>
                  <a:pt x="295859" y="214972"/>
                </a:lnTo>
                <a:lnTo>
                  <a:pt x="298437" y="215760"/>
                </a:lnTo>
                <a:lnTo>
                  <a:pt x="300050" y="212267"/>
                </a:lnTo>
                <a:lnTo>
                  <a:pt x="296964" y="211327"/>
                </a:lnTo>
                <a:lnTo>
                  <a:pt x="293611" y="210311"/>
                </a:lnTo>
                <a:lnTo>
                  <a:pt x="289941" y="208318"/>
                </a:lnTo>
                <a:lnTo>
                  <a:pt x="288467" y="205689"/>
                </a:lnTo>
                <a:close/>
              </a:path>
              <a:path w="340334" h="355561">
                <a:moveTo>
                  <a:pt x="287997" y="210756"/>
                </a:moveTo>
                <a:lnTo>
                  <a:pt x="287832" y="199885"/>
                </a:lnTo>
                <a:lnTo>
                  <a:pt x="286931" y="202869"/>
                </a:lnTo>
                <a:lnTo>
                  <a:pt x="286143" y="205447"/>
                </a:lnTo>
                <a:lnTo>
                  <a:pt x="286054" y="208038"/>
                </a:lnTo>
                <a:lnTo>
                  <a:pt x="287997" y="210756"/>
                </a:lnTo>
                <a:close/>
              </a:path>
              <a:path w="340334" h="355561">
                <a:moveTo>
                  <a:pt x="241096" y="217919"/>
                </a:moveTo>
                <a:lnTo>
                  <a:pt x="237769" y="219265"/>
                </a:lnTo>
                <a:lnTo>
                  <a:pt x="237998" y="219887"/>
                </a:lnTo>
                <a:lnTo>
                  <a:pt x="241261" y="218566"/>
                </a:lnTo>
                <a:lnTo>
                  <a:pt x="243344" y="217919"/>
                </a:lnTo>
                <a:lnTo>
                  <a:pt x="241096" y="217919"/>
                </a:lnTo>
                <a:close/>
              </a:path>
              <a:path w="340334" h="355561">
                <a:moveTo>
                  <a:pt x="292874" y="147078"/>
                </a:moveTo>
                <a:lnTo>
                  <a:pt x="295656" y="145592"/>
                </a:lnTo>
                <a:lnTo>
                  <a:pt x="297840" y="143675"/>
                </a:lnTo>
                <a:lnTo>
                  <a:pt x="289166" y="148158"/>
                </a:lnTo>
                <a:lnTo>
                  <a:pt x="289445" y="151002"/>
                </a:lnTo>
                <a:lnTo>
                  <a:pt x="291706" y="149910"/>
                </a:lnTo>
                <a:lnTo>
                  <a:pt x="292874" y="147078"/>
                </a:lnTo>
                <a:close/>
              </a:path>
              <a:path w="340334" h="355561">
                <a:moveTo>
                  <a:pt x="306311" y="149326"/>
                </a:moveTo>
                <a:lnTo>
                  <a:pt x="314604" y="149339"/>
                </a:lnTo>
                <a:lnTo>
                  <a:pt x="312737" y="143065"/>
                </a:lnTo>
                <a:lnTo>
                  <a:pt x="309511" y="142201"/>
                </a:lnTo>
                <a:lnTo>
                  <a:pt x="306793" y="142278"/>
                </a:lnTo>
                <a:lnTo>
                  <a:pt x="305866" y="142430"/>
                </a:lnTo>
                <a:lnTo>
                  <a:pt x="307289" y="145135"/>
                </a:lnTo>
                <a:lnTo>
                  <a:pt x="309841" y="144602"/>
                </a:lnTo>
                <a:lnTo>
                  <a:pt x="310400" y="147523"/>
                </a:lnTo>
                <a:lnTo>
                  <a:pt x="306311" y="149326"/>
                </a:lnTo>
                <a:close/>
              </a:path>
              <a:path w="340334" h="355561">
                <a:moveTo>
                  <a:pt x="307289" y="145135"/>
                </a:moveTo>
                <a:lnTo>
                  <a:pt x="305866" y="142430"/>
                </a:lnTo>
                <a:lnTo>
                  <a:pt x="302806" y="143255"/>
                </a:lnTo>
                <a:lnTo>
                  <a:pt x="299389" y="145910"/>
                </a:lnTo>
                <a:lnTo>
                  <a:pt x="297573" y="148843"/>
                </a:lnTo>
                <a:lnTo>
                  <a:pt x="294843" y="150228"/>
                </a:lnTo>
                <a:lnTo>
                  <a:pt x="291706" y="149910"/>
                </a:lnTo>
                <a:lnTo>
                  <a:pt x="289445" y="151002"/>
                </a:lnTo>
                <a:lnTo>
                  <a:pt x="292849" y="152819"/>
                </a:lnTo>
                <a:lnTo>
                  <a:pt x="295757" y="152958"/>
                </a:lnTo>
                <a:lnTo>
                  <a:pt x="299212" y="152438"/>
                </a:lnTo>
                <a:lnTo>
                  <a:pt x="301929" y="151066"/>
                </a:lnTo>
                <a:lnTo>
                  <a:pt x="304965" y="147789"/>
                </a:lnTo>
                <a:lnTo>
                  <a:pt x="307289" y="145135"/>
                </a:lnTo>
                <a:close/>
              </a:path>
              <a:path w="340334" h="355561">
                <a:moveTo>
                  <a:pt x="124117" y="256946"/>
                </a:moveTo>
                <a:lnTo>
                  <a:pt x="126682" y="258267"/>
                </a:lnTo>
                <a:lnTo>
                  <a:pt x="124701" y="256565"/>
                </a:lnTo>
                <a:lnTo>
                  <a:pt x="123228" y="253618"/>
                </a:lnTo>
                <a:lnTo>
                  <a:pt x="122656" y="253923"/>
                </a:lnTo>
                <a:lnTo>
                  <a:pt x="124117" y="256946"/>
                </a:lnTo>
                <a:close/>
              </a:path>
              <a:path w="340334" h="355561">
                <a:moveTo>
                  <a:pt x="218452" y="244487"/>
                </a:moveTo>
                <a:lnTo>
                  <a:pt x="218681" y="245122"/>
                </a:lnTo>
                <a:lnTo>
                  <a:pt x="221627" y="244043"/>
                </a:lnTo>
                <a:lnTo>
                  <a:pt x="224586" y="240042"/>
                </a:lnTo>
                <a:lnTo>
                  <a:pt x="224066" y="239636"/>
                </a:lnTo>
                <a:lnTo>
                  <a:pt x="221081" y="243573"/>
                </a:lnTo>
                <a:lnTo>
                  <a:pt x="218452" y="244487"/>
                </a:lnTo>
                <a:close/>
              </a:path>
              <a:path w="340334" h="355561">
                <a:moveTo>
                  <a:pt x="219671" y="247662"/>
                </a:moveTo>
                <a:lnTo>
                  <a:pt x="220230" y="247903"/>
                </a:lnTo>
                <a:lnTo>
                  <a:pt x="222821" y="246164"/>
                </a:lnTo>
                <a:lnTo>
                  <a:pt x="225107" y="242176"/>
                </a:lnTo>
                <a:lnTo>
                  <a:pt x="224548" y="241820"/>
                </a:lnTo>
                <a:lnTo>
                  <a:pt x="222237" y="245783"/>
                </a:lnTo>
                <a:lnTo>
                  <a:pt x="219671" y="247662"/>
                </a:lnTo>
                <a:close/>
              </a:path>
              <a:path w="340334" h="355561">
                <a:moveTo>
                  <a:pt x="314604" y="149339"/>
                </a:moveTo>
                <a:lnTo>
                  <a:pt x="306311" y="149326"/>
                </a:lnTo>
                <a:lnTo>
                  <a:pt x="306133" y="150774"/>
                </a:lnTo>
                <a:lnTo>
                  <a:pt x="314604" y="149339"/>
                </a:lnTo>
                <a:close/>
              </a:path>
              <a:path w="340334" h="355561">
                <a:moveTo>
                  <a:pt x="312737" y="143065"/>
                </a:moveTo>
                <a:lnTo>
                  <a:pt x="314604" y="149339"/>
                </a:lnTo>
                <a:lnTo>
                  <a:pt x="313956" y="146380"/>
                </a:lnTo>
                <a:lnTo>
                  <a:pt x="312737" y="143065"/>
                </a:lnTo>
                <a:close/>
              </a:path>
              <a:path w="340334" h="355561">
                <a:moveTo>
                  <a:pt x="289166" y="148158"/>
                </a:moveTo>
                <a:lnTo>
                  <a:pt x="297840" y="143675"/>
                </a:lnTo>
                <a:lnTo>
                  <a:pt x="288759" y="145224"/>
                </a:lnTo>
                <a:lnTo>
                  <a:pt x="289166" y="148158"/>
                </a:lnTo>
                <a:close/>
              </a:path>
              <a:path w="340334" h="355561">
                <a:moveTo>
                  <a:pt x="288467" y="205689"/>
                </a:moveTo>
                <a:lnTo>
                  <a:pt x="287997" y="210756"/>
                </a:lnTo>
                <a:lnTo>
                  <a:pt x="289699" y="212521"/>
                </a:lnTo>
                <a:lnTo>
                  <a:pt x="288467" y="205689"/>
                </a:lnTo>
                <a:close/>
              </a:path>
              <a:path w="340334" h="355561">
                <a:moveTo>
                  <a:pt x="241376" y="220078"/>
                </a:moveTo>
                <a:lnTo>
                  <a:pt x="241325" y="219417"/>
                </a:lnTo>
                <a:lnTo>
                  <a:pt x="237324" y="221335"/>
                </a:lnTo>
                <a:lnTo>
                  <a:pt x="241376" y="220078"/>
                </a:lnTo>
                <a:close/>
              </a:path>
              <a:path w="340334" h="355561">
                <a:moveTo>
                  <a:pt x="117716" y="262077"/>
                </a:moveTo>
                <a:lnTo>
                  <a:pt x="112364" y="261456"/>
                </a:lnTo>
                <a:lnTo>
                  <a:pt x="117576" y="262724"/>
                </a:lnTo>
                <a:lnTo>
                  <a:pt x="117716" y="262077"/>
                </a:lnTo>
                <a:close/>
              </a:path>
              <a:path w="340334" h="355561">
                <a:moveTo>
                  <a:pt x="138303" y="280149"/>
                </a:moveTo>
                <a:lnTo>
                  <a:pt x="136410" y="276936"/>
                </a:lnTo>
                <a:lnTo>
                  <a:pt x="135928" y="277431"/>
                </a:lnTo>
                <a:lnTo>
                  <a:pt x="138303" y="280149"/>
                </a:lnTo>
                <a:close/>
              </a:path>
              <a:path w="340334" h="355561">
                <a:moveTo>
                  <a:pt x="139471" y="277964"/>
                </a:moveTo>
                <a:lnTo>
                  <a:pt x="137121" y="276453"/>
                </a:lnTo>
                <a:lnTo>
                  <a:pt x="139471" y="277964"/>
                </a:lnTo>
                <a:close/>
              </a:path>
              <a:path w="340334" h="355561">
                <a:moveTo>
                  <a:pt x="112369" y="259283"/>
                </a:moveTo>
                <a:lnTo>
                  <a:pt x="112534" y="252590"/>
                </a:lnTo>
                <a:lnTo>
                  <a:pt x="111874" y="252691"/>
                </a:lnTo>
                <a:lnTo>
                  <a:pt x="112369" y="259283"/>
                </a:lnTo>
                <a:close/>
              </a:path>
              <a:path w="340334" h="355561">
                <a:moveTo>
                  <a:pt x="293662" y="171322"/>
                </a:moveTo>
                <a:lnTo>
                  <a:pt x="295732" y="176491"/>
                </a:lnTo>
                <a:lnTo>
                  <a:pt x="294817" y="173862"/>
                </a:lnTo>
                <a:lnTo>
                  <a:pt x="293662" y="171322"/>
                </a:lnTo>
                <a:close/>
              </a:path>
              <a:path w="340334" h="355561">
                <a:moveTo>
                  <a:pt x="310019" y="189331"/>
                </a:moveTo>
                <a:lnTo>
                  <a:pt x="290233" y="182092"/>
                </a:lnTo>
                <a:lnTo>
                  <a:pt x="290118" y="183286"/>
                </a:lnTo>
                <a:lnTo>
                  <a:pt x="310019" y="189331"/>
                </a:lnTo>
                <a:close/>
              </a:path>
              <a:path w="340334" h="355561">
                <a:moveTo>
                  <a:pt x="293585" y="156362"/>
                </a:moveTo>
                <a:lnTo>
                  <a:pt x="290906" y="153606"/>
                </a:lnTo>
                <a:lnTo>
                  <a:pt x="290804" y="158051"/>
                </a:lnTo>
                <a:lnTo>
                  <a:pt x="293585" y="156362"/>
                </a:lnTo>
                <a:close/>
              </a:path>
              <a:path w="340334" h="355561">
                <a:moveTo>
                  <a:pt x="106629" y="225463"/>
                </a:moveTo>
                <a:lnTo>
                  <a:pt x="105575" y="222796"/>
                </a:lnTo>
                <a:lnTo>
                  <a:pt x="104889" y="222821"/>
                </a:lnTo>
                <a:lnTo>
                  <a:pt x="106629" y="225463"/>
                </a:lnTo>
                <a:close/>
              </a:path>
              <a:path w="340334" h="355561">
                <a:moveTo>
                  <a:pt x="234010" y="66065"/>
                </a:moveTo>
                <a:lnTo>
                  <a:pt x="236105" y="61467"/>
                </a:lnTo>
                <a:lnTo>
                  <a:pt x="233514" y="63474"/>
                </a:lnTo>
                <a:lnTo>
                  <a:pt x="234010" y="66065"/>
                </a:lnTo>
                <a:close/>
              </a:path>
              <a:path w="340334" h="355561">
                <a:moveTo>
                  <a:pt x="240931" y="71373"/>
                </a:moveTo>
                <a:lnTo>
                  <a:pt x="243636" y="52958"/>
                </a:lnTo>
                <a:lnTo>
                  <a:pt x="239966" y="70726"/>
                </a:lnTo>
                <a:lnTo>
                  <a:pt x="240931" y="71373"/>
                </a:lnTo>
                <a:close/>
              </a:path>
              <a:path w="340334" h="355561">
                <a:moveTo>
                  <a:pt x="287413" y="226263"/>
                </a:moveTo>
                <a:lnTo>
                  <a:pt x="283667" y="217741"/>
                </a:lnTo>
                <a:lnTo>
                  <a:pt x="283184" y="222592"/>
                </a:lnTo>
                <a:lnTo>
                  <a:pt x="287413" y="226263"/>
                </a:lnTo>
                <a:close/>
              </a:path>
              <a:path w="340334" h="355561">
                <a:moveTo>
                  <a:pt x="303072" y="220865"/>
                </a:moveTo>
                <a:lnTo>
                  <a:pt x="304685" y="226580"/>
                </a:lnTo>
                <a:lnTo>
                  <a:pt x="305003" y="223672"/>
                </a:lnTo>
                <a:lnTo>
                  <a:pt x="303072" y="220865"/>
                </a:lnTo>
                <a:close/>
              </a:path>
              <a:path w="340334" h="355561">
                <a:moveTo>
                  <a:pt x="298970" y="233756"/>
                </a:moveTo>
                <a:lnTo>
                  <a:pt x="299326" y="237032"/>
                </a:lnTo>
                <a:lnTo>
                  <a:pt x="300926" y="234099"/>
                </a:lnTo>
                <a:lnTo>
                  <a:pt x="298970" y="233756"/>
                </a:lnTo>
                <a:close/>
              </a:path>
              <a:path w="340334" h="355561">
                <a:moveTo>
                  <a:pt x="268503" y="249148"/>
                </a:moveTo>
                <a:lnTo>
                  <a:pt x="268478" y="241299"/>
                </a:lnTo>
                <a:lnTo>
                  <a:pt x="264858" y="246214"/>
                </a:lnTo>
                <a:lnTo>
                  <a:pt x="268503" y="249148"/>
                </a:lnTo>
                <a:close/>
              </a:path>
              <a:path w="340334" h="355561">
                <a:moveTo>
                  <a:pt x="286931" y="250189"/>
                </a:moveTo>
                <a:lnTo>
                  <a:pt x="286956" y="256946"/>
                </a:lnTo>
                <a:lnTo>
                  <a:pt x="290042" y="252729"/>
                </a:lnTo>
                <a:lnTo>
                  <a:pt x="286931" y="250189"/>
                </a:lnTo>
                <a:close/>
              </a:path>
              <a:path w="340334" h="355561">
                <a:moveTo>
                  <a:pt x="85191" y="75260"/>
                </a:moveTo>
                <a:lnTo>
                  <a:pt x="79184" y="65595"/>
                </a:lnTo>
                <a:lnTo>
                  <a:pt x="75463" y="63576"/>
                </a:lnTo>
                <a:lnTo>
                  <a:pt x="85191" y="75260"/>
                </a:lnTo>
                <a:close/>
              </a:path>
              <a:path w="340334" h="355561">
                <a:moveTo>
                  <a:pt x="98653" y="66573"/>
                </a:moveTo>
                <a:lnTo>
                  <a:pt x="96100" y="68668"/>
                </a:lnTo>
                <a:lnTo>
                  <a:pt x="99707" y="69811"/>
                </a:lnTo>
                <a:lnTo>
                  <a:pt x="98653" y="66573"/>
                </a:lnTo>
                <a:close/>
              </a:path>
              <a:path w="340334" h="355561">
                <a:moveTo>
                  <a:pt x="96913" y="46850"/>
                </a:moveTo>
                <a:lnTo>
                  <a:pt x="96850" y="43167"/>
                </a:lnTo>
                <a:lnTo>
                  <a:pt x="94005" y="44830"/>
                </a:lnTo>
                <a:lnTo>
                  <a:pt x="96913" y="46850"/>
                </a:lnTo>
                <a:close/>
              </a:path>
              <a:path w="340334" h="355561">
                <a:moveTo>
                  <a:pt x="110832" y="58102"/>
                </a:moveTo>
                <a:lnTo>
                  <a:pt x="106718" y="37376"/>
                </a:lnTo>
                <a:lnTo>
                  <a:pt x="105676" y="37871"/>
                </a:lnTo>
                <a:lnTo>
                  <a:pt x="110832" y="58102"/>
                </a:lnTo>
                <a:close/>
              </a:path>
              <a:path w="340334" h="355561">
                <a:moveTo>
                  <a:pt x="252272" y="266280"/>
                </a:moveTo>
                <a:lnTo>
                  <a:pt x="251802" y="260108"/>
                </a:lnTo>
                <a:lnTo>
                  <a:pt x="251244" y="262813"/>
                </a:lnTo>
                <a:lnTo>
                  <a:pt x="252272" y="266280"/>
                </a:lnTo>
                <a:close/>
              </a:path>
              <a:path w="340334" h="355561">
                <a:moveTo>
                  <a:pt x="269570" y="270878"/>
                </a:moveTo>
                <a:lnTo>
                  <a:pt x="267157" y="273621"/>
                </a:lnTo>
                <a:lnTo>
                  <a:pt x="267906" y="275018"/>
                </a:lnTo>
                <a:lnTo>
                  <a:pt x="269570" y="270878"/>
                </a:lnTo>
                <a:close/>
              </a:path>
              <a:path w="340334" h="355561">
                <a:moveTo>
                  <a:pt x="266065" y="219938"/>
                </a:moveTo>
                <a:lnTo>
                  <a:pt x="266915" y="221157"/>
                </a:lnTo>
                <a:lnTo>
                  <a:pt x="267093" y="219824"/>
                </a:lnTo>
                <a:lnTo>
                  <a:pt x="266065" y="219938"/>
                </a:lnTo>
                <a:close/>
              </a:path>
              <a:path w="340334" h="355561">
                <a:moveTo>
                  <a:pt x="268960" y="217119"/>
                </a:moveTo>
                <a:lnTo>
                  <a:pt x="270129" y="219278"/>
                </a:lnTo>
                <a:lnTo>
                  <a:pt x="271780" y="218579"/>
                </a:lnTo>
                <a:lnTo>
                  <a:pt x="268960" y="217119"/>
                </a:lnTo>
                <a:close/>
              </a:path>
              <a:path w="340334" h="355561">
                <a:moveTo>
                  <a:pt x="64554" y="137142"/>
                </a:moveTo>
                <a:lnTo>
                  <a:pt x="64305" y="143027"/>
                </a:lnTo>
                <a:lnTo>
                  <a:pt x="68212" y="130573"/>
                </a:lnTo>
                <a:lnTo>
                  <a:pt x="64554" y="137142"/>
                </a:lnTo>
                <a:close/>
              </a:path>
              <a:path w="340334" h="355561">
                <a:moveTo>
                  <a:pt x="271945" y="65506"/>
                </a:moveTo>
                <a:lnTo>
                  <a:pt x="273050" y="72313"/>
                </a:lnTo>
                <a:lnTo>
                  <a:pt x="275894" y="69405"/>
                </a:lnTo>
                <a:lnTo>
                  <a:pt x="271945" y="65506"/>
                </a:lnTo>
                <a:close/>
              </a:path>
              <a:path w="340334" h="355561">
                <a:moveTo>
                  <a:pt x="255066" y="82829"/>
                </a:moveTo>
                <a:lnTo>
                  <a:pt x="256654" y="78549"/>
                </a:lnTo>
                <a:lnTo>
                  <a:pt x="254012" y="79209"/>
                </a:lnTo>
                <a:lnTo>
                  <a:pt x="255066" y="82829"/>
                </a:lnTo>
                <a:close/>
              </a:path>
              <a:path w="340334" h="355561">
                <a:moveTo>
                  <a:pt x="291211" y="279996"/>
                </a:moveTo>
                <a:lnTo>
                  <a:pt x="292811" y="281089"/>
                </a:lnTo>
                <a:lnTo>
                  <a:pt x="294182" y="278206"/>
                </a:lnTo>
                <a:lnTo>
                  <a:pt x="291211" y="279996"/>
                </a:lnTo>
                <a:close/>
              </a:path>
              <a:path w="340334" h="355561">
                <a:moveTo>
                  <a:pt x="258521" y="28181"/>
                </a:moveTo>
                <a:lnTo>
                  <a:pt x="258102" y="29070"/>
                </a:lnTo>
                <a:lnTo>
                  <a:pt x="268623" y="36269"/>
                </a:lnTo>
                <a:lnTo>
                  <a:pt x="258521" y="28181"/>
                </a:lnTo>
                <a:close/>
              </a:path>
              <a:path w="340334" h="355561">
                <a:moveTo>
                  <a:pt x="234797" y="41376"/>
                </a:moveTo>
                <a:lnTo>
                  <a:pt x="238861" y="40805"/>
                </a:lnTo>
                <a:lnTo>
                  <a:pt x="234645" y="38760"/>
                </a:lnTo>
                <a:lnTo>
                  <a:pt x="234797" y="41376"/>
                </a:lnTo>
                <a:close/>
              </a:path>
              <a:path w="340334" h="355561">
                <a:moveTo>
                  <a:pt x="234632" y="281190"/>
                </a:moveTo>
                <a:lnTo>
                  <a:pt x="233718" y="284556"/>
                </a:lnTo>
                <a:lnTo>
                  <a:pt x="235432" y="283590"/>
                </a:lnTo>
                <a:lnTo>
                  <a:pt x="234632" y="281190"/>
                </a:lnTo>
                <a:close/>
              </a:path>
              <a:path w="340334" h="355561">
                <a:moveTo>
                  <a:pt x="245021" y="287388"/>
                </a:moveTo>
                <a:lnTo>
                  <a:pt x="243687" y="281127"/>
                </a:lnTo>
                <a:lnTo>
                  <a:pt x="243357" y="284327"/>
                </a:lnTo>
                <a:lnTo>
                  <a:pt x="245021" y="287388"/>
                </a:lnTo>
                <a:close/>
              </a:path>
              <a:path w="340334" h="355561">
                <a:moveTo>
                  <a:pt x="248920" y="262737"/>
                </a:moveTo>
                <a:lnTo>
                  <a:pt x="250380" y="266915"/>
                </a:lnTo>
                <a:lnTo>
                  <a:pt x="250101" y="264172"/>
                </a:lnTo>
                <a:lnTo>
                  <a:pt x="248920" y="262737"/>
                </a:lnTo>
                <a:close/>
              </a:path>
              <a:path w="340334" h="355561">
                <a:moveTo>
                  <a:pt x="272821" y="105917"/>
                </a:moveTo>
                <a:lnTo>
                  <a:pt x="273951" y="100698"/>
                </a:lnTo>
                <a:lnTo>
                  <a:pt x="272630" y="103314"/>
                </a:lnTo>
                <a:lnTo>
                  <a:pt x="272821" y="105917"/>
                </a:lnTo>
                <a:close/>
              </a:path>
              <a:path w="340334" h="355561">
                <a:moveTo>
                  <a:pt x="266382" y="95630"/>
                </a:moveTo>
                <a:lnTo>
                  <a:pt x="269201" y="84137"/>
                </a:lnTo>
                <a:lnTo>
                  <a:pt x="264096" y="92748"/>
                </a:lnTo>
                <a:lnTo>
                  <a:pt x="266382" y="95630"/>
                </a:lnTo>
                <a:close/>
              </a:path>
              <a:path w="340334" h="355561">
                <a:moveTo>
                  <a:pt x="260819" y="88861"/>
                </a:moveTo>
                <a:lnTo>
                  <a:pt x="262826" y="84785"/>
                </a:lnTo>
                <a:lnTo>
                  <a:pt x="260108" y="85115"/>
                </a:lnTo>
                <a:lnTo>
                  <a:pt x="260819" y="88861"/>
                </a:lnTo>
                <a:close/>
              </a:path>
              <a:path w="340334" h="355561">
                <a:moveTo>
                  <a:pt x="50038" y="208927"/>
                </a:moveTo>
                <a:lnTo>
                  <a:pt x="39535" y="208064"/>
                </a:lnTo>
                <a:lnTo>
                  <a:pt x="29349" y="210515"/>
                </a:lnTo>
                <a:lnTo>
                  <a:pt x="50038" y="208927"/>
                </a:lnTo>
                <a:close/>
              </a:path>
              <a:path w="340334" h="355561">
                <a:moveTo>
                  <a:pt x="117500" y="306616"/>
                </a:moveTo>
                <a:lnTo>
                  <a:pt x="117208" y="304050"/>
                </a:lnTo>
                <a:lnTo>
                  <a:pt x="114465" y="305346"/>
                </a:lnTo>
                <a:lnTo>
                  <a:pt x="117500" y="306616"/>
                </a:lnTo>
                <a:close/>
              </a:path>
              <a:path w="340334" h="355561">
                <a:moveTo>
                  <a:pt x="114465" y="305346"/>
                </a:moveTo>
                <a:lnTo>
                  <a:pt x="114363" y="300799"/>
                </a:lnTo>
                <a:lnTo>
                  <a:pt x="111379" y="304101"/>
                </a:lnTo>
                <a:lnTo>
                  <a:pt x="114465" y="305346"/>
                </a:lnTo>
                <a:close/>
              </a:path>
              <a:path w="340334" h="355561">
                <a:moveTo>
                  <a:pt x="303923" y="123558"/>
                </a:moveTo>
                <a:lnTo>
                  <a:pt x="308533" y="125006"/>
                </a:lnTo>
                <a:lnTo>
                  <a:pt x="307225" y="120840"/>
                </a:lnTo>
                <a:lnTo>
                  <a:pt x="303923" y="123558"/>
                </a:lnTo>
                <a:close/>
              </a:path>
              <a:path w="340334" h="355561">
                <a:moveTo>
                  <a:pt x="28536" y="175361"/>
                </a:moveTo>
                <a:lnTo>
                  <a:pt x="27520" y="178244"/>
                </a:lnTo>
                <a:lnTo>
                  <a:pt x="29743" y="179260"/>
                </a:lnTo>
                <a:lnTo>
                  <a:pt x="28536" y="175361"/>
                </a:lnTo>
                <a:close/>
              </a:path>
              <a:path w="340334" h="355561">
                <a:moveTo>
                  <a:pt x="47358" y="169557"/>
                </a:moveTo>
                <a:lnTo>
                  <a:pt x="47498" y="176618"/>
                </a:lnTo>
                <a:lnTo>
                  <a:pt x="48793" y="173164"/>
                </a:lnTo>
                <a:lnTo>
                  <a:pt x="47358" y="169557"/>
                </a:lnTo>
                <a:close/>
              </a:path>
              <a:path w="340334" h="355561">
                <a:moveTo>
                  <a:pt x="25120" y="177152"/>
                </a:moveTo>
                <a:lnTo>
                  <a:pt x="25006" y="170116"/>
                </a:lnTo>
                <a:lnTo>
                  <a:pt x="23710" y="173583"/>
                </a:lnTo>
                <a:lnTo>
                  <a:pt x="25120" y="177152"/>
                </a:lnTo>
                <a:close/>
              </a:path>
              <a:path w="340334" h="355561">
                <a:moveTo>
                  <a:pt x="30340" y="199428"/>
                </a:moveTo>
                <a:lnTo>
                  <a:pt x="28194" y="195554"/>
                </a:lnTo>
                <a:lnTo>
                  <a:pt x="26225" y="197434"/>
                </a:lnTo>
                <a:lnTo>
                  <a:pt x="30340" y="199428"/>
                </a:lnTo>
                <a:close/>
              </a:path>
              <a:path w="340334" h="355561">
                <a:moveTo>
                  <a:pt x="25819" y="193865"/>
                </a:moveTo>
                <a:lnTo>
                  <a:pt x="34124" y="189014"/>
                </a:lnTo>
                <a:lnTo>
                  <a:pt x="25031" y="190665"/>
                </a:lnTo>
                <a:lnTo>
                  <a:pt x="25819" y="193865"/>
                </a:lnTo>
                <a:close/>
              </a:path>
              <a:path w="340334" h="355561">
                <a:moveTo>
                  <a:pt x="25996" y="165061"/>
                </a:moveTo>
                <a:lnTo>
                  <a:pt x="24447" y="160578"/>
                </a:lnTo>
                <a:lnTo>
                  <a:pt x="24104" y="164922"/>
                </a:lnTo>
                <a:lnTo>
                  <a:pt x="25996" y="165061"/>
                </a:lnTo>
                <a:close/>
              </a:path>
              <a:path w="340334" h="355561">
                <a:moveTo>
                  <a:pt x="304546" y="112928"/>
                </a:moveTo>
                <a:lnTo>
                  <a:pt x="302958" y="118656"/>
                </a:lnTo>
                <a:lnTo>
                  <a:pt x="304863" y="115823"/>
                </a:lnTo>
                <a:lnTo>
                  <a:pt x="304546" y="112928"/>
                </a:lnTo>
                <a:close/>
              </a:path>
              <a:path w="340334" h="355561">
                <a:moveTo>
                  <a:pt x="45072" y="152844"/>
                </a:moveTo>
                <a:lnTo>
                  <a:pt x="25920" y="144119"/>
                </a:lnTo>
                <a:lnTo>
                  <a:pt x="25730" y="145275"/>
                </a:lnTo>
                <a:lnTo>
                  <a:pt x="45072" y="152844"/>
                </a:lnTo>
                <a:close/>
              </a:path>
              <a:path w="340334" h="355561">
                <a:moveTo>
                  <a:pt x="46723" y="143357"/>
                </a:moveTo>
                <a:lnTo>
                  <a:pt x="35966" y="147497"/>
                </a:lnTo>
                <a:lnTo>
                  <a:pt x="40995" y="147332"/>
                </a:lnTo>
                <a:lnTo>
                  <a:pt x="46723" y="143357"/>
                </a:lnTo>
                <a:close/>
              </a:path>
              <a:path w="340334" h="355561">
                <a:moveTo>
                  <a:pt x="51727" y="239725"/>
                </a:moveTo>
                <a:lnTo>
                  <a:pt x="50584" y="244081"/>
                </a:lnTo>
                <a:lnTo>
                  <a:pt x="53441" y="243116"/>
                </a:lnTo>
                <a:lnTo>
                  <a:pt x="51727" y="239725"/>
                </a:lnTo>
                <a:close/>
              </a:path>
              <a:path w="340334" h="355561">
                <a:moveTo>
                  <a:pt x="57391" y="263042"/>
                </a:moveTo>
                <a:lnTo>
                  <a:pt x="59220" y="257454"/>
                </a:lnTo>
                <a:lnTo>
                  <a:pt x="56540" y="258940"/>
                </a:lnTo>
                <a:lnTo>
                  <a:pt x="57391" y="263042"/>
                </a:lnTo>
                <a:close/>
              </a:path>
              <a:path w="340334" h="355561">
                <a:moveTo>
                  <a:pt x="82308" y="77190"/>
                </a:moveTo>
                <a:lnTo>
                  <a:pt x="84493" y="77177"/>
                </a:lnTo>
                <a:lnTo>
                  <a:pt x="82003" y="74129"/>
                </a:lnTo>
                <a:lnTo>
                  <a:pt x="82308" y="77190"/>
                </a:lnTo>
                <a:close/>
              </a:path>
              <a:path w="340334" h="355561">
                <a:moveTo>
                  <a:pt x="105029" y="283933"/>
                </a:moveTo>
                <a:lnTo>
                  <a:pt x="105600" y="279387"/>
                </a:lnTo>
                <a:lnTo>
                  <a:pt x="104076" y="282841"/>
                </a:lnTo>
                <a:lnTo>
                  <a:pt x="105029" y="283933"/>
                </a:lnTo>
                <a:close/>
              </a:path>
              <a:path w="340334" h="355561">
                <a:moveTo>
                  <a:pt x="107315" y="19748"/>
                </a:moveTo>
                <a:lnTo>
                  <a:pt x="106921" y="19151"/>
                </a:lnTo>
                <a:lnTo>
                  <a:pt x="104736" y="19875"/>
                </a:lnTo>
                <a:lnTo>
                  <a:pt x="107315" y="19748"/>
                </a:lnTo>
                <a:close/>
              </a:path>
              <a:path w="340334" h="355561">
                <a:moveTo>
                  <a:pt x="151498" y="44818"/>
                </a:moveTo>
                <a:lnTo>
                  <a:pt x="155346" y="45885"/>
                </a:lnTo>
                <a:lnTo>
                  <a:pt x="155067" y="44272"/>
                </a:lnTo>
                <a:lnTo>
                  <a:pt x="151498" y="44818"/>
                </a:lnTo>
                <a:close/>
              </a:path>
              <a:path w="340334" h="355561">
                <a:moveTo>
                  <a:pt x="153276" y="28257"/>
                </a:moveTo>
                <a:lnTo>
                  <a:pt x="154292" y="37401"/>
                </a:lnTo>
                <a:lnTo>
                  <a:pt x="154051" y="35064"/>
                </a:lnTo>
                <a:lnTo>
                  <a:pt x="153276" y="28257"/>
                </a:lnTo>
                <a:close/>
              </a:path>
              <a:path w="340334" h="355561">
                <a:moveTo>
                  <a:pt x="176110" y="26517"/>
                </a:moveTo>
                <a:lnTo>
                  <a:pt x="178117" y="23736"/>
                </a:lnTo>
                <a:lnTo>
                  <a:pt x="174815" y="23545"/>
                </a:lnTo>
                <a:lnTo>
                  <a:pt x="176110" y="26517"/>
                </a:lnTo>
                <a:close/>
              </a:path>
              <a:path w="340334" h="355561">
                <a:moveTo>
                  <a:pt x="192354" y="298805"/>
                </a:moveTo>
                <a:lnTo>
                  <a:pt x="193535" y="299948"/>
                </a:lnTo>
                <a:lnTo>
                  <a:pt x="199542" y="303669"/>
                </a:lnTo>
                <a:lnTo>
                  <a:pt x="192354" y="298805"/>
                </a:lnTo>
                <a:close/>
              </a:path>
              <a:path w="340334" h="355561">
                <a:moveTo>
                  <a:pt x="188772" y="297408"/>
                </a:moveTo>
                <a:lnTo>
                  <a:pt x="188887" y="303098"/>
                </a:lnTo>
                <a:lnTo>
                  <a:pt x="189064" y="299732"/>
                </a:lnTo>
                <a:lnTo>
                  <a:pt x="188772" y="297408"/>
                </a:lnTo>
                <a:close/>
              </a:path>
              <a:path w="340334" h="355561">
                <a:moveTo>
                  <a:pt x="186969" y="309079"/>
                </a:moveTo>
                <a:lnTo>
                  <a:pt x="187502" y="309613"/>
                </a:lnTo>
                <a:lnTo>
                  <a:pt x="187388" y="307568"/>
                </a:lnTo>
                <a:lnTo>
                  <a:pt x="186969" y="309079"/>
                </a:lnTo>
                <a:close/>
              </a:path>
              <a:path w="340334" h="355561">
                <a:moveTo>
                  <a:pt x="193255" y="311581"/>
                </a:moveTo>
                <a:lnTo>
                  <a:pt x="194843" y="312191"/>
                </a:lnTo>
                <a:lnTo>
                  <a:pt x="195186" y="311505"/>
                </a:lnTo>
                <a:lnTo>
                  <a:pt x="193255" y="311581"/>
                </a:lnTo>
                <a:close/>
              </a:path>
              <a:path w="340334" h="355561">
                <a:moveTo>
                  <a:pt x="206425" y="53911"/>
                </a:moveTo>
                <a:lnTo>
                  <a:pt x="206476" y="43853"/>
                </a:lnTo>
                <a:lnTo>
                  <a:pt x="203822" y="52565"/>
                </a:lnTo>
                <a:lnTo>
                  <a:pt x="206425" y="53911"/>
                </a:lnTo>
                <a:close/>
              </a:path>
              <a:path w="340334" h="355561">
                <a:moveTo>
                  <a:pt x="209626" y="51739"/>
                </a:moveTo>
                <a:lnTo>
                  <a:pt x="209715" y="54470"/>
                </a:lnTo>
                <a:lnTo>
                  <a:pt x="211010" y="49060"/>
                </a:lnTo>
                <a:lnTo>
                  <a:pt x="209626" y="51739"/>
                </a:lnTo>
                <a:close/>
              </a:path>
              <a:path w="340334" h="355561">
                <a:moveTo>
                  <a:pt x="212305" y="35090"/>
                </a:moveTo>
                <a:lnTo>
                  <a:pt x="212686" y="52082"/>
                </a:lnTo>
                <a:lnTo>
                  <a:pt x="212432" y="37642"/>
                </a:lnTo>
                <a:lnTo>
                  <a:pt x="212305" y="35090"/>
                </a:lnTo>
                <a:close/>
              </a:path>
              <a:path w="340334" h="355561">
                <a:moveTo>
                  <a:pt x="222694" y="59893"/>
                </a:moveTo>
                <a:lnTo>
                  <a:pt x="222910" y="55346"/>
                </a:lnTo>
                <a:lnTo>
                  <a:pt x="219748" y="58432"/>
                </a:lnTo>
                <a:lnTo>
                  <a:pt x="222694" y="59893"/>
                </a:lnTo>
                <a:close/>
              </a:path>
              <a:path w="340334" h="355561">
                <a:moveTo>
                  <a:pt x="216585" y="39789"/>
                </a:moveTo>
                <a:lnTo>
                  <a:pt x="215785" y="35331"/>
                </a:lnTo>
                <a:lnTo>
                  <a:pt x="215392" y="38963"/>
                </a:lnTo>
                <a:lnTo>
                  <a:pt x="216585" y="39789"/>
                </a:lnTo>
                <a:close/>
              </a:path>
              <a:path w="340334" h="355561">
                <a:moveTo>
                  <a:pt x="202666" y="26758"/>
                </a:moveTo>
                <a:lnTo>
                  <a:pt x="203339" y="47929"/>
                </a:lnTo>
                <a:lnTo>
                  <a:pt x="203784" y="27012"/>
                </a:lnTo>
                <a:lnTo>
                  <a:pt x="202666" y="26758"/>
                </a:lnTo>
                <a:close/>
              </a:path>
              <a:path w="340334" h="355561">
                <a:moveTo>
                  <a:pt x="187325" y="244233"/>
                </a:moveTo>
                <a:lnTo>
                  <a:pt x="186486" y="246291"/>
                </a:lnTo>
                <a:lnTo>
                  <a:pt x="189471" y="245389"/>
                </a:lnTo>
                <a:lnTo>
                  <a:pt x="187325" y="244233"/>
                </a:lnTo>
                <a:close/>
              </a:path>
              <a:path w="340334" h="355561">
                <a:moveTo>
                  <a:pt x="158610" y="74256"/>
                </a:moveTo>
                <a:lnTo>
                  <a:pt x="159448" y="75298"/>
                </a:lnTo>
                <a:lnTo>
                  <a:pt x="159664" y="73367"/>
                </a:lnTo>
                <a:lnTo>
                  <a:pt x="158610" y="74256"/>
                </a:lnTo>
                <a:close/>
              </a:path>
              <a:path w="340334" h="355561">
                <a:moveTo>
                  <a:pt x="207784" y="125272"/>
                </a:moveTo>
                <a:lnTo>
                  <a:pt x="207692" y="125207"/>
                </a:lnTo>
              </a:path>
              <a:path w="340334" h="355561">
                <a:moveTo>
                  <a:pt x="207695" y="120091"/>
                </a:moveTo>
                <a:lnTo>
                  <a:pt x="206502" y="110985"/>
                </a:lnTo>
                <a:lnTo>
                  <a:pt x="205841" y="111112"/>
                </a:lnTo>
                <a:lnTo>
                  <a:pt x="207695" y="120091"/>
                </a:lnTo>
                <a:close/>
              </a:path>
              <a:path w="340334" h="355561">
                <a:moveTo>
                  <a:pt x="193484" y="160566"/>
                </a:moveTo>
                <a:lnTo>
                  <a:pt x="192218" y="156246"/>
                </a:lnTo>
                <a:lnTo>
                  <a:pt x="193484" y="163928"/>
                </a:lnTo>
                <a:lnTo>
                  <a:pt x="193484" y="160566"/>
                </a:lnTo>
                <a:close/>
              </a:path>
              <a:path w="340334" h="355561">
                <a:moveTo>
                  <a:pt x="142913" y="50749"/>
                </a:moveTo>
                <a:lnTo>
                  <a:pt x="142773" y="34950"/>
                </a:lnTo>
                <a:lnTo>
                  <a:pt x="141757" y="51003"/>
                </a:lnTo>
                <a:lnTo>
                  <a:pt x="142913" y="50749"/>
                </a:lnTo>
                <a:close/>
              </a:path>
              <a:path w="340334" h="355561">
                <a:moveTo>
                  <a:pt x="92557" y="294601"/>
                </a:moveTo>
                <a:lnTo>
                  <a:pt x="94272" y="285534"/>
                </a:lnTo>
                <a:lnTo>
                  <a:pt x="89776" y="292696"/>
                </a:lnTo>
                <a:lnTo>
                  <a:pt x="92557" y="294601"/>
                </a:lnTo>
                <a:close/>
              </a:path>
              <a:path w="340334" h="355561">
                <a:moveTo>
                  <a:pt x="83540" y="287870"/>
                </a:moveTo>
                <a:lnTo>
                  <a:pt x="81508" y="281317"/>
                </a:lnTo>
                <a:lnTo>
                  <a:pt x="79095" y="284581"/>
                </a:lnTo>
                <a:lnTo>
                  <a:pt x="83540" y="287870"/>
                </a:lnTo>
                <a:close/>
              </a:path>
              <a:path w="340334" h="355561">
                <a:moveTo>
                  <a:pt x="122567" y="57289"/>
                </a:moveTo>
                <a:lnTo>
                  <a:pt x="120802" y="48679"/>
                </a:lnTo>
                <a:lnTo>
                  <a:pt x="119341" y="48767"/>
                </a:lnTo>
                <a:lnTo>
                  <a:pt x="122567" y="57289"/>
                </a:lnTo>
                <a:close/>
              </a:path>
              <a:path w="340334" h="355561">
                <a:moveTo>
                  <a:pt x="88887" y="316687"/>
                </a:moveTo>
                <a:lnTo>
                  <a:pt x="84505" y="312102"/>
                </a:lnTo>
                <a:lnTo>
                  <a:pt x="84124" y="312635"/>
                </a:lnTo>
                <a:lnTo>
                  <a:pt x="88887" y="316687"/>
                </a:lnTo>
                <a:close/>
              </a:path>
              <a:path w="340334" h="355561">
                <a:moveTo>
                  <a:pt x="89535" y="311264"/>
                </a:moveTo>
                <a:lnTo>
                  <a:pt x="88404" y="313105"/>
                </a:lnTo>
                <a:lnTo>
                  <a:pt x="92390" y="313114"/>
                </a:lnTo>
                <a:lnTo>
                  <a:pt x="89535" y="311264"/>
                </a:lnTo>
                <a:close/>
              </a:path>
              <a:path w="340334" h="355561">
                <a:moveTo>
                  <a:pt x="88196" y="312735"/>
                </a:moveTo>
                <a:lnTo>
                  <a:pt x="87884" y="314236"/>
                </a:lnTo>
                <a:lnTo>
                  <a:pt x="88219" y="314261"/>
                </a:lnTo>
                <a:lnTo>
                  <a:pt x="88196" y="312735"/>
                </a:lnTo>
                <a:close/>
              </a:path>
              <a:path w="340334" h="355561">
                <a:moveTo>
                  <a:pt x="139153" y="321652"/>
                </a:moveTo>
                <a:lnTo>
                  <a:pt x="139077" y="320992"/>
                </a:lnTo>
                <a:lnTo>
                  <a:pt x="134759" y="322491"/>
                </a:lnTo>
                <a:lnTo>
                  <a:pt x="139153" y="321652"/>
                </a:lnTo>
                <a:close/>
              </a:path>
              <a:path w="340334" h="355561">
                <a:moveTo>
                  <a:pt x="87160" y="318147"/>
                </a:moveTo>
                <a:lnTo>
                  <a:pt x="84035" y="313778"/>
                </a:lnTo>
                <a:lnTo>
                  <a:pt x="83566" y="314274"/>
                </a:lnTo>
                <a:lnTo>
                  <a:pt x="87160" y="318147"/>
                </a:lnTo>
                <a:close/>
              </a:path>
              <a:path w="340334" h="355561">
                <a:moveTo>
                  <a:pt x="74380" y="293305"/>
                </a:moveTo>
                <a:lnTo>
                  <a:pt x="74117" y="292925"/>
                </a:lnTo>
                <a:lnTo>
                  <a:pt x="71257" y="292856"/>
                </a:lnTo>
                <a:lnTo>
                  <a:pt x="74380" y="293305"/>
                </a:lnTo>
                <a:close/>
              </a:path>
              <a:path w="340334" h="355561">
                <a:moveTo>
                  <a:pt x="110805" y="319252"/>
                </a:moveTo>
                <a:lnTo>
                  <a:pt x="110667" y="319252"/>
                </a:lnTo>
                <a:lnTo>
                  <a:pt x="110805" y="319252"/>
                </a:lnTo>
                <a:close/>
              </a:path>
              <a:path w="340334" h="355561">
                <a:moveTo>
                  <a:pt x="210591" y="315861"/>
                </a:moveTo>
                <a:lnTo>
                  <a:pt x="207022" y="315340"/>
                </a:lnTo>
                <a:lnTo>
                  <a:pt x="210350" y="316483"/>
                </a:lnTo>
                <a:lnTo>
                  <a:pt x="210591" y="315861"/>
                </a:lnTo>
                <a:close/>
              </a:path>
              <a:path w="340334" h="355561">
                <a:moveTo>
                  <a:pt x="136144" y="315683"/>
                </a:moveTo>
                <a:lnTo>
                  <a:pt x="140563" y="314515"/>
                </a:lnTo>
                <a:lnTo>
                  <a:pt x="136118" y="315023"/>
                </a:lnTo>
                <a:lnTo>
                  <a:pt x="136144" y="315683"/>
                </a:lnTo>
                <a:close/>
              </a:path>
              <a:path w="340334" h="355561">
                <a:moveTo>
                  <a:pt x="212369" y="315201"/>
                </a:moveTo>
                <a:lnTo>
                  <a:pt x="208153" y="314502"/>
                </a:lnTo>
                <a:lnTo>
                  <a:pt x="212204" y="315836"/>
                </a:lnTo>
                <a:lnTo>
                  <a:pt x="212369" y="315201"/>
                </a:lnTo>
                <a:close/>
              </a:path>
              <a:path w="340334" h="355561">
                <a:moveTo>
                  <a:pt x="240296" y="314832"/>
                </a:moveTo>
                <a:lnTo>
                  <a:pt x="240487" y="315493"/>
                </a:lnTo>
                <a:lnTo>
                  <a:pt x="244843" y="314045"/>
                </a:lnTo>
                <a:lnTo>
                  <a:pt x="240296" y="314832"/>
                </a:lnTo>
                <a:close/>
              </a:path>
              <a:path w="340334" h="355561">
                <a:moveTo>
                  <a:pt x="274599" y="293281"/>
                </a:moveTo>
                <a:lnTo>
                  <a:pt x="274980" y="293903"/>
                </a:lnTo>
                <a:lnTo>
                  <a:pt x="277202" y="291985"/>
                </a:lnTo>
                <a:lnTo>
                  <a:pt x="274599" y="293281"/>
                </a:lnTo>
                <a:close/>
              </a:path>
              <a:path w="340334" h="355561">
                <a:moveTo>
                  <a:pt x="259969" y="300824"/>
                </a:moveTo>
                <a:lnTo>
                  <a:pt x="264299" y="296468"/>
                </a:lnTo>
                <a:lnTo>
                  <a:pt x="259943" y="300837"/>
                </a:lnTo>
                <a:close/>
              </a:path>
              <a:path w="340334" h="355561">
                <a:moveTo>
                  <a:pt x="186067" y="324383"/>
                </a:moveTo>
                <a:lnTo>
                  <a:pt x="181343" y="323735"/>
                </a:lnTo>
                <a:lnTo>
                  <a:pt x="180847" y="324370"/>
                </a:lnTo>
                <a:lnTo>
                  <a:pt x="186067" y="324383"/>
                </a:lnTo>
                <a:close/>
              </a:path>
              <a:path w="340334" h="355561">
                <a:moveTo>
                  <a:pt x="253517" y="313677"/>
                </a:moveTo>
                <a:lnTo>
                  <a:pt x="249529" y="315188"/>
                </a:lnTo>
                <a:lnTo>
                  <a:pt x="253441" y="314134"/>
                </a:lnTo>
                <a:lnTo>
                  <a:pt x="253517" y="313677"/>
                </a:lnTo>
                <a:close/>
              </a:path>
              <a:path w="340334" h="355561">
                <a:moveTo>
                  <a:pt x="225945" y="327799"/>
                </a:moveTo>
                <a:lnTo>
                  <a:pt x="223113" y="326326"/>
                </a:lnTo>
                <a:lnTo>
                  <a:pt x="222961" y="326961"/>
                </a:lnTo>
                <a:lnTo>
                  <a:pt x="225945" y="327799"/>
                </a:lnTo>
                <a:close/>
              </a:path>
              <a:path w="340334" h="355561">
                <a:moveTo>
                  <a:pt x="331711" y="152895"/>
                </a:moveTo>
                <a:lnTo>
                  <a:pt x="331736" y="165341"/>
                </a:lnTo>
                <a:lnTo>
                  <a:pt x="332371" y="158876"/>
                </a:lnTo>
                <a:lnTo>
                  <a:pt x="331711" y="152895"/>
                </a:lnTo>
                <a:close/>
              </a:path>
              <a:path w="340334" h="355561">
                <a:moveTo>
                  <a:pt x="5676" y="165176"/>
                </a:moveTo>
                <a:lnTo>
                  <a:pt x="5676" y="176860"/>
                </a:lnTo>
                <a:lnTo>
                  <a:pt x="5676" y="165176"/>
                </a:lnTo>
                <a:close/>
              </a:path>
              <a:path w="340334" h="355561">
                <a:moveTo>
                  <a:pt x="5981" y="153339"/>
                </a:moveTo>
                <a:lnTo>
                  <a:pt x="6604" y="153555"/>
                </a:lnTo>
                <a:lnTo>
                  <a:pt x="7823" y="150647"/>
                </a:lnTo>
                <a:lnTo>
                  <a:pt x="5981" y="153339"/>
                </a:lnTo>
                <a:close/>
              </a:path>
              <a:path w="340334" h="355561">
                <a:moveTo>
                  <a:pt x="306222" y="71996"/>
                </a:moveTo>
                <a:lnTo>
                  <a:pt x="306412" y="73520"/>
                </a:lnTo>
                <a:lnTo>
                  <a:pt x="307191" y="74126"/>
                </a:lnTo>
                <a:lnTo>
                  <a:pt x="306222" y="71996"/>
                </a:lnTo>
                <a:close/>
              </a:path>
              <a:path w="340334" h="355561">
                <a:moveTo>
                  <a:pt x="286385" y="54254"/>
                </a:moveTo>
                <a:lnTo>
                  <a:pt x="285902" y="59651"/>
                </a:lnTo>
                <a:lnTo>
                  <a:pt x="286359" y="57022"/>
                </a:lnTo>
                <a:lnTo>
                  <a:pt x="286385" y="54254"/>
                </a:lnTo>
                <a:close/>
              </a:path>
              <a:path w="340334" h="355561">
                <a:moveTo>
                  <a:pt x="147713" y="275348"/>
                </a:moveTo>
                <a:lnTo>
                  <a:pt x="147294" y="275094"/>
                </a:lnTo>
                <a:lnTo>
                  <a:pt x="144970" y="275399"/>
                </a:lnTo>
                <a:lnTo>
                  <a:pt x="147713" y="275348"/>
                </a:lnTo>
                <a:close/>
              </a:path>
              <a:path w="340334" h="355561">
                <a:moveTo>
                  <a:pt x="147789" y="285064"/>
                </a:moveTo>
                <a:lnTo>
                  <a:pt x="149148" y="284568"/>
                </a:lnTo>
                <a:lnTo>
                  <a:pt x="151752" y="282486"/>
                </a:lnTo>
                <a:lnTo>
                  <a:pt x="147789" y="285064"/>
                </a:lnTo>
                <a:close/>
              </a:path>
              <a:path w="340334" h="355561">
                <a:moveTo>
                  <a:pt x="123875" y="243585"/>
                </a:moveTo>
                <a:lnTo>
                  <a:pt x="125920" y="255816"/>
                </a:lnTo>
                <a:lnTo>
                  <a:pt x="124752" y="246481"/>
                </a:lnTo>
                <a:lnTo>
                  <a:pt x="123875" y="243585"/>
                </a:lnTo>
                <a:close/>
              </a:path>
              <a:path w="340334" h="355561">
                <a:moveTo>
                  <a:pt x="114960" y="8280"/>
                </a:moveTo>
                <a:lnTo>
                  <a:pt x="115100" y="12915"/>
                </a:lnTo>
                <a:lnTo>
                  <a:pt x="115570" y="8407"/>
                </a:lnTo>
                <a:lnTo>
                  <a:pt x="114960" y="8280"/>
                </a:lnTo>
                <a:close/>
              </a:path>
              <a:path w="340334" h="355561">
                <a:moveTo>
                  <a:pt x="87083" y="318630"/>
                </a:moveTo>
                <a:lnTo>
                  <a:pt x="84328" y="319252"/>
                </a:lnTo>
                <a:lnTo>
                  <a:pt x="95631" y="322364"/>
                </a:lnTo>
                <a:lnTo>
                  <a:pt x="87083" y="318630"/>
                </a:lnTo>
                <a:close/>
              </a:path>
              <a:path w="340334" h="355561">
                <a:moveTo>
                  <a:pt x="151752" y="332600"/>
                </a:moveTo>
                <a:lnTo>
                  <a:pt x="154000" y="332689"/>
                </a:lnTo>
                <a:lnTo>
                  <a:pt x="151582" y="332454"/>
                </a:lnTo>
                <a:lnTo>
                  <a:pt x="151752" y="332600"/>
                </a:lnTo>
                <a:close/>
              </a:path>
              <a:path w="340334" h="355561">
                <a:moveTo>
                  <a:pt x="151582" y="332454"/>
                </a:moveTo>
                <a:lnTo>
                  <a:pt x="150696" y="331694"/>
                </a:lnTo>
                <a:lnTo>
                  <a:pt x="151117" y="332409"/>
                </a:lnTo>
                <a:lnTo>
                  <a:pt x="151582" y="332454"/>
                </a:lnTo>
                <a:close/>
              </a:path>
              <a:path w="340334" h="355561">
                <a:moveTo>
                  <a:pt x="153174" y="220002"/>
                </a:moveTo>
                <a:lnTo>
                  <a:pt x="153009" y="223151"/>
                </a:lnTo>
                <a:lnTo>
                  <a:pt x="153136" y="225958"/>
                </a:lnTo>
                <a:lnTo>
                  <a:pt x="153174" y="220002"/>
                </a:lnTo>
                <a:close/>
              </a:path>
              <a:path w="340334" h="355561">
                <a:moveTo>
                  <a:pt x="180072" y="258632"/>
                </a:moveTo>
                <a:lnTo>
                  <a:pt x="180016" y="258724"/>
                </a:lnTo>
              </a:path>
              <a:path w="340334" h="355561">
                <a:moveTo>
                  <a:pt x="178105" y="260671"/>
                </a:moveTo>
                <a:lnTo>
                  <a:pt x="177888" y="260286"/>
                </a:lnTo>
                <a:lnTo>
                  <a:pt x="176207" y="261154"/>
                </a:lnTo>
                <a:lnTo>
                  <a:pt x="178105" y="260671"/>
                </a:lnTo>
                <a:close/>
              </a:path>
              <a:path w="340334" h="355561">
                <a:moveTo>
                  <a:pt x="179616" y="2515"/>
                </a:moveTo>
                <a:lnTo>
                  <a:pt x="177419" y="2006"/>
                </a:lnTo>
                <a:lnTo>
                  <a:pt x="177342" y="2666"/>
                </a:lnTo>
                <a:lnTo>
                  <a:pt x="179616" y="2515"/>
                </a:lnTo>
                <a:close/>
              </a:path>
              <a:path w="340334" h="355561">
                <a:moveTo>
                  <a:pt x="178362" y="308273"/>
                </a:moveTo>
                <a:lnTo>
                  <a:pt x="177291" y="308167"/>
                </a:lnTo>
                <a:lnTo>
                  <a:pt x="177279" y="308813"/>
                </a:lnTo>
                <a:lnTo>
                  <a:pt x="178362" y="308273"/>
                </a:lnTo>
                <a:close/>
              </a:path>
              <a:path w="340334" h="355561">
                <a:moveTo>
                  <a:pt x="149275" y="287464"/>
                </a:moveTo>
                <a:lnTo>
                  <a:pt x="151257" y="286880"/>
                </a:lnTo>
                <a:lnTo>
                  <a:pt x="152336" y="285813"/>
                </a:lnTo>
                <a:lnTo>
                  <a:pt x="149275" y="287464"/>
                </a:lnTo>
                <a:close/>
              </a:path>
              <a:path w="340334" h="355561">
                <a:moveTo>
                  <a:pt x="92925" y="217309"/>
                </a:moveTo>
                <a:lnTo>
                  <a:pt x="89179" y="217754"/>
                </a:lnTo>
                <a:lnTo>
                  <a:pt x="93764" y="218820"/>
                </a:lnTo>
                <a:lnTo>
                  <a:pt x="92925" y="217309"/>
                </a:lnTo>
                <a:close/>
              </a:path>
              <a:path w="340334" h="355561">
                <a:moveTo>
                  <a:pt x="128930" y="265976"/>
                </a:moveTo>
                <a:lnTo>
                  <a:pt x="128498" y="266471"/>
                </a:lnTo>
                <a:lnTo>
                  <a:pt x="130937" y="269417"/>
                </a:lnTo>
                <a:lnTo>
                  <a:pt x="128930" y="265976"/>
                </a:lnTo>
                <a:close/>
              </a:path>
              <a:path w="340334" h="355561">
                <a:moveTo>
                  <a:pt x="87451" y="217434"/>
                </a:moveTo>
                <a:lnTo>
                  <a:pt x="87210" y="217081"/>
                </a:lnTo>
                <a:lnTo>
                  <a:pt x="85525" y="216934"/>
                </a:lnTo>
                <a:lnTo>
                  <a:pt x="87451" y="217434"/>
                </a:lnTo>
                <a:close/>
              </a:path>
              <a:path w="340334" h="355561">
                <a:moveTo>
                  <a:pt x="79768" y="32016"/>
                </a:moveTo>
                <a:lnTo>
                  <a:pt x="82219" y="28651"/>
                </a:lnTo>
                <a:lnTo>
                  <a:pt x="79552" y="30962"/>
                </a:lnTo>
                <a:lnTo>
                  <a:pt x="79768" y="32016"/>
                </a:lnTo>
                <a:close/>
              </a:path>
              <a:path w="340334" h="355561">
                <a:moveTo>
                  <a:pt x="82219" y="28651"/>
                </a:moveTo>
                <a:lnTo>
                  <a:pt x="80289" y="31572"/>
                </a:lnTo>
                <a:lnTo>
                  <a:pt x="82969" y="28638"/>
                </a:lnTo>
                <a:lnTo>
                  <a:pt x="82219" y="28651"/>
                </a:lnTo>
                <a:close/>
              </a:path>
              <a:path w="340334" h="355561">
                <a:moveTo>
                  <a:pt x="81026" y="214833"/>
                </a:moveTo>
                <a:lnTo>
                  <a:pt x="79476" y="216674"/>
                </a:lnTo>
                <a:lnTo>
                  <a:pt x="80479" y="216496"/>
                </a:lnTo>
                <a:lnTo>
                  <a:pt x="81026" y="214833"/>
                </a:lnTo>
                <a:close/>
              </a:path>
              <a:path w="340334" h="355561">
                <a:moveTo>
                  <a:pt x="117861" y="258989"/>
                </a:moveTo>
                <a:lnTo>
                  <a:pt x="116165" y="257030"/>
                </a:lnTo>
                <a:lnTo>
                  <a:pt x="116471" y="258229"/>
                </a:lnTo>
                <a:lnTo>
                  <a:pt x="117861" y="258989"/>
                </a:lnTo>
                <a:close/>
              </a:path>
              <a:path w="340334" h="355561">
                <a:moveTo>
                  <a:pt x="181406" y="8813"/>
                </a:moveTo>
                <a:lnTo>
                  <a:pt x="181698" y="8127"/>
                </a:lnTo>
                <a:lnTo>
                  <a:pt x="179770" y="7056"/>
                </a:lnTo>
                <a:lnTo>
                  <a:pt x="181406" y="8813"/>
                </a:lnTo>
                <a:close/>
              </a:path>
              <a:path w="340334" h="355561">
                <a:moveTo>
                  <a:pt x="182029" y="270001"/>
                </a:moveTo>
                <a:lnTo>
                  <a:pt x="181368" y="271094"/>
                </a:lnTo>
                <a:lnTo>
                  <a:pt x="186740" y="268643"/>
                </a:lnTo>
                <a:lnTo>
                  <a:pt x="182029" y="270001"/>
                </a:lnTo>
                <a:close/>
              </a:path>
              <a:path w="340334" h="355561">
                <a:moveTo>
                  <a:pt x="183667" y="239293"/>
                </a:moveTo>
                <a:lnTo>
                  <a:pt x="182435" y="237426"/>
                </a:lnTo>
                <a:lnTo>
                  <a:pt x="180581" y="240042"/>
                </a:lnTo>
                <a:lnTo>
                  <a:pt x="183667" y="239293"/>
                </a:lnTo>
                <a:close/>
              </a:path>
              <a:path w="340334" h="355561">
                <a:moveTo>
                  <a:pt x="238823" y="14973"/>
                </a:moveTo>
                <a:lnTo>
                  <a:pt x="238925" y="17614"/>
                </a:lnTo>
                <a:lnTo>
                  <a:pt x="239651" y="17754"/>
                </a:lnTo>
                <a:lnTo>
                  <a:pt x="238823" y="14973"/>
                </a:lnTo>
                <a:close/>
              </a:path>
              <a:path w="340334" h="355561">
                <a:moveTo>
                  <a:pt x="237883" y="23025"/>
                </a:moveTo>
                <a:lnTo>
                  <a:pt x="239420" y="20154"/>
                </a:lnTo>
                <a:lnTo>
                  <a:pt x="236524" y="19964"/>
                </a:lnTo>
                <a:lnTo>
                  <a:pt x="237883" y="23025"/>
                </a:lnTo>
                <a:close/>
              </a:path>
              <a:path w="340334" h="355561">
                <a:moveTo>
                  <a:pt x="238594" y="23025"/>
                </a:moveTo>
                <a:lnTo>
                  <a:pt x="238709" y="25793"/>
                </a:lnTo>
                <a:lnTo>
                  <a:pt x="239395" y="25844"/>
                </a:lnTo>
                <a:lnTo>
                  <a:pt x="238594" y="23025"/>
                </a:lnTo>
                <a:close/>
              </a:path>
              <a:path w="340334" h="355561">
                <a:moveTo>
                  <a:pt x="247662" y="20904"/>
                </a:moveTo>
                <a:lnTo>
                  <a:pt x="250329" y="20129"/>
                </a:lnTo>
                <a:lnTo>
                  <a:pt x="246130" y="20622"/>
                </a:lnTo>
                <a:lnTo>
                  <a:pt x="247662" y="20904"/>
                </a:lnTo>
                <a:close/>
              </a:path>
              <a:path w="340334" h="355561">
                <a:moveTo>
                  <a:pt x="249656" y="28714"/>
                </a:moveTo>
                <a:lnTo>
                  <a:pt x="251485" y="25806"/>
                </a:lnTo>
                <a:lnTo>
                  <a:pt x="248843" y="25882"/>
                </a:lnTo>
                <a:lnTo>
                  <a:pt x="249656" y="28714"/>
                </a:lnTo>
                <a:close/>
              </a:path>
              <a:path w="340334" h="355561">
                <a:moveTo>
                  <a:pt x="183464" y="311696"/>
                </a:moveTo>
                <a:lnTo>
                  <a:pt x="184124" y="314286"/>
                </a:lnTo>
                <a:lnTo>
                  <a:pt x="183832" y="311657"/>
                </a:lnTo>
                <a:lnTo>
                  <a:pt x="183464" y="311696"/>
                </a:lnTo>
                <a:close/>
              </a:path>
              <a:path w="340334" h="355561">
                <a:moveTo>
                  <a:pt x="281762" y="285635"/>
                </a:moveTo>
                <a:lnTo>
                  <a:pt x="284213" y="287908"/>
                </a:lnTo>
                <a:lnTo>
                  <a:pt x="284632" y="285813"/>
                </a:lnTo>
                <a:lnTo>
                  <a:pt x="281762" y="285635"/>
                </a:lnTo>
                <a:close/>
              </a:path>
              <a:path w="340334" h="355561">
                <a:moveTo>
                  <a:pt x="294525" y="284264"/>
                </a:moveTo>
                <a:lnTo>
                  <a:pt x="294690" y="286219"/>
                </a:lnTo>
                <a:lnTo>
                  <a:pt x="295270" y="283008"/>
                </a:lnTo>
                <a:lnTo>
                  <a:pt x="294525" y="284264"/>
                </a:lnTo>
                <a:close/>
              </a:path>
              <a:path w="340334" h="355561">
                <a:moveTo>
                  <a:pt x="254330" y="23736"/>
                </a:moveTo>
                <a:lnTo>
                  <a:pt x="256235" y="22986"/>
                </a:lnTo>
                <a:lnTo>
                  <a:pt x="251744" y="23512"/>
                </a:lnTo>
                <a:lnTo>
                  <a:pt x="254330" y="23736"/>
                </a:lnTo>
                <a:close/>
              </a:path>
              <a:path w="340334" h="355561">
                <a:moveTo>
                  <a:pt x="246130" y="20622"/>
                </a:moveTo>
                <a:lnTo>
                  <a:pt x="245513" y="20508"/>
                </a:lnTo>
                <a:lnTo>
                  <a:pt x="245567" y="20688"/>
                </a:lnTo>
                <a:lnTo>
                  <a:pt x="246130" y="20622"/>
                </a:lnTo>
                <a:close/>
              </a:path>
              <a:path w="340334" h="355561">
                <a:moveTo>
                  <a:pt x="239908" y="17803"/>
                </a:moveTo>
                <a:lnTo>
                  <a:pt x="239674" y="17830"/>
                </a:lnTo>
                <a:lnTo>
                  <a:pt x="239908" y="17803"/>
                </a:lnTo>
                <a:close/>
              </a:path>
              <a:path w="340334" h="355561">
                <a:moveTo>
                  <a:pt x="234138" y="14930"/>
                </a:moveTo>
                <a:lnTo>
                  <a:pt x="233560" y="14792"/>
                </a:lnTo>
                <a:lnTo>
                  <a:pt x="233768" y="14973"/>
                </a:lnTo>
                <a:lnTo>
                  <a:pt x="234138" y="14930"/>
                </a:lnTo>
                <a:close/>
              </a:path>
              <a:path w="340334" h="355561">
                <a:moveTo>
                  <a:pt x="229876" y="12670"/>
                </a:moveTo>
                <a:lnTo>
                  <a:pt x="229323" y="12230"/>
                </a:lnTo>
                <a:lnTo>
                  <a:pt x="228411" y="12666"/>
                </a:lnTo>
                <a:lnTo>
                  <a:pt x="229876" y="12670"/>
                </a:lnTo>
                <a:close/>
              </a:path>
              <a:path w="340334" h="355561">
                <a:moveTo>
                  <a:pt x="186397" y="296227"/>
                </a:moveTo>
                <a:lnTo>
                  <a:pt x="185242" y="298627"/>
                </a:lnTo>
                <a:lnTo>
                  <a:pt x="188163" y="297713"/>
                </a:lnTo>
                <a:lnTo>
                  <a:pt x="186397" y="296227"/>
                </a:lnTo>
                <a:close/>
              </a:path>
              <a:path w="340334" h="355561">
                <a:moveTo>
                  <a:pt x="178854" y="236677"/>
                </a:moveTo>
                <a:lnTo>
                  <a:pt x="178473" y="234302"/>
                </a:lnTo>
                <a:lnTo>
                  <a:pt x="175615" y="237045"/>
                </a:lnTo>
                <a:lnTo>
                  <a:pt x="178854" y="236677"/>
                </a:lnTo>
                <a:close/>
              </a:path>
              <a:path w="340334" h="355561">
                <a:moveTo>
                  <a:pt x="98920" y="149618"/>
                </a:moveTo>
                <a:lnTo>
                  <a:pt x="90868" y="145135"/>
                </a:lnTo>
                <a:lnTo>
                  <a:pt x="90614" y="145732"/>
                </a:lnTo>
                <a:lnTo>
                  <a:pt x="98920" y="149618"/>
                </a:lnTo>
                <a:close/>
              </a:path>
              <a:path w="340334" h="355561">
                <a:moveTo>
                  <a:pt x="103847" y="15671"/>
                </a:moveTo>
                <a:lnTo>
                  <a:pt x="106083" y="15278"/>
                </a:lnTo>
                <a:lnTo>
                  <a:pt x="103847" y="15671"/>
                </a:lnTo>
                <a:close/>
              </a:path>
              <a:path w="340334" h="355561">
                <a:moveTo>
                  <a:pt x="100215" y="149161"/>
                </a:moveTo>
                <a:lnTo>
                  <a:pt x="93764" y="145110"/>
                </a:lnTo>
                <a:lnTo>
                  <a:pt x="93459" y="145707"/>
                </a:lnTo>
                <a:lnTo>
                  <a:pt x="100215" y="149161"/>
                </a:lnTo>
                <a:close/>
              </a:path>
              <a:path w="340334" h="355561">
                <a:moveTo>
                  <a:pt x="99314" y="152323"/>
                </a:moveTo>
                <a:lnTo>
                  <a:pt x="90741" y="146888"/>
                </a:lnTo>
                <a:lnTo>
                  <a:pt x="90436" y="147459"/>
                </a:lnTo>
                <a:lnTo>
                  <a:pt x="99314" y="152323"/>
                </a:lnTo>
                <a:close/>
              </a:path>
              <a:path w="340334" h="355561">
                <a:moveTo>
                  <a:pt x="103949" y="158191"/>
                </a:moveTo>
                <a:lnTo>
                  <a:pt x="102095" y="158864"/>
                </a:lnTo>
                <a:lnTo>
                  <a:pt x="103949" y="158864"/>
                </a:lnTo>
                <a:lnTo>
                  <a:pt x="103949" y="158191"/>
                </a:lnTo>
                <a:close/>
              </a:path>
              <a:path w="340334" h="355561">
                <a:moveTo>
                  <a:pt x="95554" y="156438"/>
                </a:moveTo>
                <a:lnTo>
                  <a:pt x="92468" y="153644"/>
                </a:lnTo>
                <a:lnTo>
                  <a:pt x="92113" y="154203"/>
                </a:lnTo>
                <a:lnTo>
                  <a:pt x="95554" y="156438"/>
                </a:lnTo>
                <a:close/>
              </a:path>
              <a:path w="340334" h="355561">
                <a:moveTo>
                  <a:pt x="102400" y="161747"/>
                </a:moveTo>
                <a:lnTo>
                  <a:pt x="103657" y="163512"/>
                </a:lnTo>
                <a:lnTo>
                  <a:pt x="105079" y="162090"/>
                </a:lnTo>
                <a:lnTo>
                  <a:pt x="102400" y="161747"/>
                </a:lnTo>
                <a:close/>
              </a:path>
              <a:path w="340334" h="355561">
                <a:moveTo>
                  <a:pt x="122415" y="178003"/>
                </a:moveTo>
                <a:lnTo>
                  <a:pt x="123063" y="178003"/>
                </a:lnTo>
                <a:lnTo>
                  <a:pt x="122948" y="174447"/>
                </a:lnTo>
                <a:lnTo>
                  <a:pt x="122415" y="178003"/>
                </a:lnTo>
                <a:close/>
              </a:path>
              <a:path w="340334" h="355561">
                <a:moveTo>
                  <a:pt x="114122" y="170751"/>
                </a:moveTo>
                <a:lnTo>
                  <a:pt x="112687" y="171399"/>
                </a:lnTo>
                <a:lnTo>
                  <a:pt x="116166" y="171856"/>
                </a:lnTo>
                <a:lnTo>
                  <a:pt x="114122" y="170751"/>
                </a:lnTo>
                <a:close/>
              </a:path>
              <a:path w="340334" h="355561">
                <a:moveTo>
                  <a:pt x="111747" y="139179"/>
                </a:moveTo>
                <a:lnTo>
                  <a:pt x="113880" y="133692"/>
                </a:lnTo>
                <a:lnTo>
                  <a:pt x="111544" y="138048"/>
                </a:lnTo>
                <a:lnTo>
                  <a:pt x="111747" y="139179"/>
                </a:lnTo>
                <a:close/>
              </a:path>
              <a:path w="340334" h="355561">
                <a:moveTo>
                  <a:pt x="126771" y="176250"/>
                </a:moveTo>
                <a:lnTo>
                  <a:pt x="126060" y="174980"/>
                </a:lnTo>
                <a:lnTo>
                  <a:pt x="124531" y="177471"/>
                </a:lnTo>
                <a:lnTo>
                  <a:pt x="126771" y="176250"/>
                </a:lnTo>
                <a:close/>
              </a:path>
              <a:path w="340334" h="355561">
                <a:moveTo>
                  <a:pt x="121424" y="238912"/>
                </a:moveTo>
                <a:lnTo>
                  <a:pt x="121031" y="232524"/>
                </a:lnTo>
                <a:lnTo>
                  <a:pt x="121031" y="235800"/>
                </a:lnTo>
                <a:lnTo>
                  <a:pt x="121424" y="238912"/>
                </a:lnTo>
                <a:close/>
              </a:path>
              <a:path w="340334" h="355561">
                <a:moveTo>
                  <a:pt x="114058" y="163283"/>
                </a:moveTo>
                <a:lnTo>
                  <a:pt x="113398" y="161988"/>
                </a:lnTo>
                <a:lnTo>
                  <a:pt x="113588" y="165493"/>
                </a:lnTo>
                <a:lnTo>
                  <a:pt x="114058" y="163283"/>
                </a:lnTo>
                <a:close/>
              </a:path>
              <a:path w="340334" h="355561">
                <a:moveTo>
                  <a:pt x="128790" y="156425"/>
                </a:moveTo>
                <a:lnTo>
                  <a:pt x="129578" y="159613"/>
                </a:lnTo>
                <a:lnTo>
                  <a:pt x="129794" y="156502"/>
                </a:lnTo>
                <a:lnTo>
                  <a:pt x="128790" y="156425"/>
                </a:lnTo>
                <a:close/>
              </a:path>
              <a:path w="340334" h="355561">
                <a:moveTo>
                  <a:pt x="130109" y="176742"/>
                </a:moveTo>
                <a:lnTo>
                  <a:pt x="129362" y="171979"/>
                </a:lnTo>
                <a:lnTo>
                  <a:pt x="129463" y="175018"/>
                </a:lnTo>
                <a:lnTo>
                  <a:pt x="130109" y="176742"/>
                </a:lnTo>
                <a:close/>
              </a:path>
              <a:path w="340334" h="355561">
                <a:moveTo>
                  <a:pt x="205716" y="162648"/>
                </a:moveTo>
                <a:lnTo>
                  <a:pt x="205333" y="162648"/>
                </a:lnTo>
                <a:lnTo>
                  <a:pt x="204789" y="163394"/>
                </a:lnTo>
                <a:lnTo>
                  <a:pt x="205716" y="162648"/>
                </a:lnTo>
                <a:close/>
              </a:path>
              <a:path w="340334" h="355561">
                <a:moveTo>
                  <a:pt x="210299" y="162648"/>
                </a:moveTo>
                <a:lnTo>
                  <a:pt x="206552" y="161975"/>
                </a:lnTo>
                <a:lnTo>
                  <a:pt x="205716" y="162648"/>
                </a:lnTo>
                <a:lnTo>
                  <a:pt x="210299" y="162648"/>
                </a:lnTo>
                <a:close/>
              </a:path>
              <a:path w="340334" h="355561">
                <a:moveTo>
                  <a:pt x="210331" y="148114"/>
                </a:moveTo>
                <a:lnTo>
                  <a:pt x="210134" y="148120"/>
                </a:lnTo>
                <a:lnTo>
                  <a:pt x="209825" y="148538"/>
                </a:lnTo>
                <a:lnTo>
                  <a:pt x="210331" y="148114"/>
                </a:lnTo>
                <a:close/>
              </a:path>
              <a:path w="340334" h="355561">
                <a:moveTo>
                  <a:pt x="210299" y="161975"/>
                </a:moveTo>
                <a:lnTo>
                  <a:pt x="211620" y="163918"/>
                </a:lnTo>
                <a:lnTo>
                  <a:pt x="210654" y="159867"/>
                </a:lnTo>
                <a:lnTo>
                  <a:pt x="210299" y="161975"/>
                </a:lnTo>
                <a:close/>
              </a:path>
              <a:path w="340334" h="355561">
                <a:moveTo>
                  <a:pt x="216293" y="136410"/>
                </a:moveTo>
                <a:lnTo>
                  <a:pt x="217232" y="137613"/>
                </a:lnTo>
                <a:lnTo>
                  <a:pt x="216344" y="133146"/>
                </a:lnTo>
                <a:lnTo>
                  <a:pt x="216293" y="136410"/>
                </a:lnTo>
                <a:close/>
              </a:path>
              <a:path w="340334" h="355561">
                <a:moveTo>
                  <a:pt x="217347" y="128892"/>
                </a:moveTo>
                <a:lnTo>
                  <a:pt x="217232" y="137613"/>
                </a:lnTo>
                <a:lnTo>
                  <a:pt x="217347" y="128892"/>
                </a:lnTo>
                <a:close/>
              </a:path>
              <a:path w="340334" h="355561">
                <a:moveTo>
                  <a:pt x="213982" y="126898"/>
                </a:moveTo>
                <a:lnTo>
                  <a:pt x="213525" y="128422"/>
                </a:lnTo>
                <a:lnTo>
                  <a:pt x="216115" y="126949"/>
                </a:lnTo>
                <a:lnTo>
                  <a:pt x="213982" y="126898"/>
                </a:lnTo>
                <a:close/>
              </a:path>
              <a:path w="340334" h="355561">
                <a:moveTo>
                  <a:pt x="215468" y="121411"/>
                </a:moveTo>
                <a:lnTo>
                  <a:pt x="214020" y="112674"/>
                </a:lnTo>
                <a:lnTo>
                  <a:pt x="213398" y="112826"/>
                </a:lnTo>
                <a:lnTo>
                  <a:pt x="215468" y="121411"/>
                </a:lnTo>
                <a:close/>
              </a:path>
              <a:path w="340334" h="355561">
                <a:moveTo>
                  <a:pt x="212153" y="118249"/>
                </a:moveTo>
                <a:lnTo>
                  <a:pt x="209359" y="107632"/>
                </a:lnTo>
                <a:lnTo>
                  <a:pt x="208737" y="107835"/>
                </a:lnTo>
                <a:lnTo>
                  <a:pt x="212153" y="118249"/>
                </a:lnTo>
                <a:close/>
              </a:path>
              <a:path w="340334" h="355561">
                <a:moveTo>
                  <a:pt x="210654" y="159867"/>
                </a:moveTo>
                <a:lnTo>
                  <a:pt x="207022" y="159207"/>
                </a:lnTo>
                <a:lnTo>
                  <a:pt x="206435" y="159856"/>
                </a:lnTo>
                <a:lnTo>
                  <a:pt x="210654" y="159867"/>
                </a:lnTo>
                <a:close/>
              </a:path>
              <a:path w="340334" h="355561">
                <a:moveTo>
                  <a:pt x="220052" y="94259"/>
                </a:moveTo>
                <a:lnTo>
                  <a:pt x="218605" y="91135"/>
                </a:lnTo>
                <a:lnTo>
                  <a:pt x="217182" y="93802"/>
                </a:lnTo>
                <a:lnTo>
                  <a:pt x="220052" y="94259"/>
                </a:lnTo>
                <a:close/>
              </a:path>
              <a:path w="340334" h="355561">
                <a:moveTo>
                  <a:pt x="217563" y="86906"/>
                </a:moveTo>
                <a:lnTo>
                  <a:pt x="217398" y="90081"/>
                </a:lnTo>
                <a:lnTo>
                  <a:pt x="220357" y="87998"/>
                </a:lnTo>
                <a:lnTo>
                  <a:pt x="217563" y="86906"/>
                </a:lnTo>
                <a:close/>
              </a:path>
              <a:path w="340334" h="355561">
                <a:moveTo>
                  <a:pt x="221195" y="217614"/>
                </a:moveTo>
                <a:lnTo>
                  <a:pt x="220433" y="219176"/>
                </a:lnTo>
                <a:lnTo>
                  <a:pt x="226473" y="214689"/>
                </a:lnTo>
                <a:lnTo>
                  <a:pt x="221195" y="217614"/>
                </a:lnTo>
                <a:close/>
              </a:path>
              <a:path w="340334" h="355561">
                <a:moveTo>
                  <a:pt x="230162" y="101193"/>
                </a:moveTo>
                <a:lnTo>
                  <a:pt x="228219" y="98450"/>
                </a:lnTo>
                <a:lnTo>
                  <a:pt x="226644" y="100749"/>
                </a:lnTo>
                <a:lnTo>
                  <a:pt x="230162" y="101193"/>
                </a:lnTo>
                <a:close/>
              </a:path>
              <a:path w="340334" h="355561">
                <a:moveTo>
                  <a:pt x="224599" y="98145"/>
                </a:moveTo>
                <a:lnTo>
                  <a:pt x="222592" y="93903"/>
                </a:lnTo>
                <a:lnTo>
                  <a:pt x="221526" y="96634"/>
                </a:lnTo>
                <a:lnTo>
                  <a:pt x="224599" y="98145"/>
                </a:lnTo>
                <a:close/>
              </a:path>
              <a:path w="340334" h="355561">
                <a:moveTo>
                  <a:pt x="226021" y="96862"/>
                </a:moveTo>
                <a:lnTo>
                  <a:pt x="224599" y="98145"/>
                </a:lnTo>
                <a:lnTo>
                  <a:pt x="226644" y="100749"/>
                </a:lnTo>
                <a:lnTo>
                  <a:pt x="226021" y="96862"/>
                </a:lnTo>
                <a:close/>
              </a:path>
              <a:path w="340334" h="355561">
                <a:moveTo>
                  <a:pt x="227926" y="90106"/>
                </a:moveTo>
                <a:lnTo>
                  <a:pt x="226174" y="92811"/>
                </a:lnTo>
                <a:lnTo>
                  <a:pt x="229196" y="90843"/>
                </a:lnTo>
                <a:lnTo>
                  <a:pt x="227926" y="90106"/>
                </a:lnTo>
                <a:close/>
              </a:path>
              <a:path w="340334" h="355561">
                <a:moveTo>
                  <a:pt x="238289" y="189045"/>
                </a:moveTo>
                <a:lnTo>
                  <a:pt x="237629" y="186347"/>
                </a:lnTo>
                <a:lnTo>
                  <a:pt x="237629" y="189039"/>
                </a:lnTo>
                <a:lnTo>
                  <a:pt x="238289" y="189045"/>
                </a:lnTo>
                <a:close/>
              </a:path>
              <a:path w="340334" h="355561">
                <a:moveTo>
                  <a:pt x="237236" y="153682"/>
                </a:moveTo>
                <a:lnTo>
                  <a:pt x="237261" y="154673"/>
                </a:lnTo>
                <a:lnTo>
                  <a:pt x="238887" y="153847"/>
                </a:lnTo>
                <a:lnTo>
                  <a:pt x="237236" y="153682"/>
                </a:lnTo>
                <a:close/>
              </a:path>
              <a:path w="340334" h="355561">
                <a:moveTo>
                  <a:pt x="239598" y="154012"/>
                </a:moveTo>
                <a:lnTo>
                  <a:pt x="240169" y="155270"/>
                </a:lnTo>
                <a:lnTo>
                  <a:pt x="242468" y="152946"/>
                </a:lnTo>
                <a:lnTo>
                  <a:pt x="239598" y="154012"/>
                </a:lnTo>
                <a:close/>
              </a:path>
              <a:path w="340334" h="355561">
                <a:moveTo>
                  <a:pt x="247827" y="190042"/>
                </a:moveTo>
                <a:lnTo>
                  <a:pt x="248635" y="190601"/>
                </a:lnTo>
                <a:lnTo>
                  <a:pt x="247853" y="189979"/>
                </a:lnTo>
                <a:close/>
              </a:path>
              <a:path w="340334" h="355561">
                <a:moveTo>
                  <a:pt x="272376" y="172796"/>
                </a:moveTo>
                <a:lnTo>
                  <a:pt x="273189" y="174078"/>
                </a:lnTo>
                <a:lnTo>
                  <a:pt x="276402" y="173977"/>
                </a:lnTo>
                <a:lnTo>
                  <a:pt x="272376" y="172796"/>
                </a:lnTo>
                <a:close/>
              </a:path>
              <a:path w="340334" h="355561">
                <a:moveTo>
                  <a:pt x="259638" y="141465"/>
                </a:moveTo>
                <a:lnTo>
                  <a:pt x="257898" y="144017"/>
                </a:lnTo>
                <a:lnTo>
                  <a:pt x="260896" y="144221"/>
                </a:lnTo>
                <a:lnTo>
                  <a:pt x="259638" y="141465"/>
                </a:lnTo>
                <a:close/>
              </a:path>
              <a:path w="340334" h="355561">
                <a:moveTo>
                  <a:pt x="256336" y="148475"/>
                </a:moveTo>
                <a:lnTo>
                  <a:pt x="257454" y="145224"/>
                </a:lnTo>
                <a:lnTo>
                  <a:pt x="254889" y="145745"/>
                </a:lnTo>
                <a:lnTo>
                  <a:pt x="256336" y="148475"/>
                </a:lnTo>
                <a:close/>
              </a:path>
              <a:path w="340334" h="355561">
                <a:moveTo>
                  <a:pt x="250304" y="133654"/>
                </a:moveTo>
                <a:lnTo>
                  <a:pt x="253072" y="133908"/>
                </a:lnTo>
                <a:lnTo>
                  <a:pt x="251828" y="130695"/>
                </a:lnTo>
                <a:lnTo>
                  <a:pt x="250304" y="133654"/>
                </a:lnTo>
                <a:close/>
              </a:path>
              <a:path w="340334" h="355561">
                <a:moveTo>
                  <a:pt x="247446" y="125082"/>
                </a:moveTo>
                <a:lnTo>
                  <a:pt x="247662" y="119443"/>
                </a:lnTo>
                <a:lnTo>
                  <a:pt x="245414" y="122300"/>
                </a:lnTo>
                <a:lnTo>
                  <a:pt x="247446" y="125082"/>
                </a:lnTo>
                <a:close/>
              </a:path>
              <a:path w="340334" h="355561">
                <a:moveTo>
                  <a:pt x="253873" y="126669"/>
                </a:moveTo>
                <a:lnTo>
                  <a:pt x="250825" y="128981"/>
                </a:lnTo>
                <a:lnTo>
                  <a:pt x="253390" y="128244"/>
                </a:lnTo>
                <a:lnTo>
                  <a:pt x="253873" y="126669"/>
                </a:lnTo>
                <a:close/>
              </a:path>
              <a:path w="340334" h="355561">
                <a:moveTo>
                  <a:pt x="233578" y="188823"/>
                </a:moveTo>
                <a:lnTo>
                  <a:pt x="233946" y="193890"/>
                </a:lnTo>
                <a:lnTo>
                  <a:pt x="235064" y="192417"/>
                </a:lnTo>
                <a:lnTo>
                  <a:pt x="233578" y="188823"/>
                </a:lnTo>
                <a:close/>
              </a:path>
              <a:path w="340334" h="355561">
                <a:moveTo>
                  <a:pt x="224548" y="207594"/>
                </a:moveTo>
                <a:lnTo>
                  <a:pt x="224269" y="201523"/>
                </a:lnTo>
                <a:lnTo>
                  <a:pt x="223786" y="204736"/>
                </a:lnTo>
                <a:lnTo>
                  <a:pt x="224548" y="207594"/>
                </a:lnTo>
                <a:close/>
              </a:path>
              <a:path w="340334" h="355561">
                <a:moveTo>
                  <a:pt x="233945" y="194080"/>
                </a:moveTo>
                <a:lnTo>
                  <a:pt x="233273" y="196735"/>
                </a:lnTo>
                <a:lnTo>
                  <a:pt x="233934" y="196735"/>
                </a:lnTo>
                <a:lnTo>
                  <a:pt x="233945" y="194080"/>
                </a:lnTo>
                <a:close/>
              </a:path>
              <a:path w="340334" h="355561">
                <a:moveTo>
                  <a:pt x="231564" y="210907"/>
                </a:moveTo>
                <a:lnTo>
                  <a:pt x="226473" y="214689"/>
                </a:lnTo>
                <a:lnTo>
                  <a:pt x="229400" y="213067"/>
                </a:lnTo>
                <a:lnTo>
                  <a:pt x="231564" y="210907"/>
                </a:lnTo>
                <a:close/>
              </a:path>
              <a:path w="340334" h="355561">
                <a:moveTo>
                  <a:pt x="209829" y="120268"/>
                </a:moveTo>
                <a:lnTo>
                  <a:pt x="207632" y="108877"/>
                </a:lnTo>
                <a:lnTo>
                  <a:pt x="206984" y="109029"/>
                </a:lnTo>
                <a:lnTo>
                  <a:pt x="209829" y="120268"/>
                </a:lnTo>
                <a:close/>
              </a:path>
              <a:path w="340334" h="355561">
                <a:moveTo>
                  <a:pt x="202488" y="127749"/>
                </a:moveTo>
                <a:lnTo>
                  <a:pt x="202907" y="120688"/>
                </a:lnTo>
                <a:lnTo>
                  <a:pt x="202184" y="123418"/>
                </a:lnTo>
                <a:lnTo>
                  <a:pt x="202488" y="127749"/>
                </a:lnTo>
                <a:close/>
              </a:path>
              <a:path w="340334" h="355561">
                <a:moveTo>
                  <a:pt x="202996" y="165849"/>
                </a:moveTo>
                <a:lnTo>
                  <a:pt x="202476" y="160464"/>
                </a:lnTo>
                <a:lnTo>
                  <a:pt x="202463" y="164655"/>
                </a:lnTo>
                <a:lnTo>
                  <a:pt x="202996" y="165849"/>
                </a:lnTo>
                <a:close/>
              </a:path>
              <a:path w="340334" h="355561">
                <a:moveTo>
                  <a:pt x="203111" y="164744"/>
                </a:moveTo>
                <a:lnTo>
                  <a:pt x="202996" y="165849"/>
                </a:lnTo>
                <a:lnTo>
                  <a:pt x="204789" y="163394"/>
                </a:lnTo>
                <a:lnTo>
                  <a:pt x="203111" y="164744"/>
                </a:lnTo>
                <a:close/>
              </a:path>
              <a:path w="340334" h="355561">
                <a:moveTo>
                  <a:pt x="206435" y="159856"/>
                </a:moveTo>
                <a:lnTo>
                  <a:pt x="205803" y="159854"/>
                </a:lnTo>
                <a:lnTo>
                  <a:pt x="205045" y="161394"/>
                </a:lnTo>
                <a:lnTo>
                  <a:pt x="206435" y="159856"/>
                </a:lnTo>
                <a:close/>
              </a:path>
              <a:path w="340334" h="355561">
                <a:moveTo>
                  <a:pt x="166179" y="241147"/>
                </a:moveTo>
                <a:lnTo>
                  <a:pt x="166370" y="235292"/>
                </a:lnTo>
                <a:lnTo>
                  <a:pt x="165680" y="234822"/>
                </a:lnTo>
                <a:lnTo>
                  <a:pt x="166179" y="241147"/>
                </a:lnTo>
                <a:close/>
              </a:path>
              <a:path w="340334" h="355561">
                <a:moveTo>
                  <a:pt x="166370" y="235292"/>
                </a:moveTo>
                <a:lnTo>
                  <a:pt x="166331" y="237667"/>
                </a:lnTo>
                <a:lnTo>
                  <a:pt x="168808" y="238569"/>
                </a:lnTo>
                <a:lnTo>
                  <a:pt x="166370" y="235292"/>
                </a:lnTo>
                <a:close/>
              </a:path>
              <a:path w="340334" h="355561">
                <a:moveTo>
                  <a:pt x="178663" y="273621"/>
                </a:moveTo>
                <a:lnTo>
                  <a:pt x="176999" y="273049"/>
                </a:lnTo>
                <a:lnTo>
                  <a:pt x="178003" y="273735"/>
                </a:lnTo>
                <a:lnTo>
                  <a:pt x="178663" y="273621"/>
                </a:lnTo>
                <a:close/>
              </a:path>
              <a:path w="340334" h="355561">
                <a:moveTo>
                  <a:pt x="211340" y="257352"/>
                </a:moveTo>
                <a:lnTo>
                  <a:pt x="210439" y="258775"/>
                </a:lnTo>
                <a:lnTo>
                  <a:pt x="214213" y="255291"/>
                </a:lnTo>
                <a:lnTo>
                  <a:pt x="211340" y="257352"/>
                </a:lnTo>
                <a:close/>
              </a:path>
              <a:path w="340334" h="355561">
                <a:moveTo>
                  <a:pt x="240004" y="221970"/>
                </a:moveTo>
                <a:lnTo>
                  <a:pt x="244868" y="217754"/>
                </a:lnTo>
                <a:lnTo>
                  <a:pt x="239966" y="221983"/>
                </a:lnTo>
                <a:close/>
              </a:path>
              <a:path w="340334" h="355561">
                <a:moveTo>
                  <a:pt x="223005" y="247177"/>
                </a:moveTo>
                <a:lnTo>
                  <a:pt x="214213" y="255291"/>
                </a:lnTo>
                <a:lnTo>
                  <a:pt x="219748" y="251320"/>
                </a:lnTo>
                <a:lnTo>
                  <a:pt x="223005" y="247177"/>
                </a:lnTo>
                <a:close/>
              </a:path>
              <a:path w="340334" h="355561">
                <a:moveTo>
                  <a:pt x="204079" y="267907"/>
                </a:moveTo>
                <a:lnTo>
                  <a:pt x="201145" y="270522"/>
                </a:lnTo>
                <a:lnTo>
                  <a:pt x="202882" y="269620"/>
                </a:lnTo>
                <a:lnTo>
                  <a:pt x="204079" y="267907"/>
                </a:lnTo>
                <a:close/>
              </a:path>
              <a:path w="340334" h="355561">
                <a:moveTo>
                  <a:pt x="184454" y="292988"/>
                </a:moveTo>
                <a:lnTo>
                  <a:pt x="187343" y="285978"/>
                </a:lnTo>
                <a:lnTo>
                  <a:pt x="183615" y="293335"/>
                </a:lnTo>
                <a:lnTo>
                  <a:pt x="184454" y="292988"/>
                </a:lnTo>
                <a:close/>
              </a:path>
              <a:path w="340334" h="355561">
                <a:moveTo>
                  <a:pt x="226110" y="153861"/>
                </a:moveTo>
                <a:lnTo>
                  <a:pt x="224218" y="157949"/>
                </a:lnTo>
                <a:lnTo>
                  <a:pt x="226606" y="159067"/>
                </a:lnTo>
                <a:lnTo>
                  <a:pt x="226110" y="153861"/>
                </a:lnTo>
                <a:close/>
              </a:path>
              <a:path w="340334" h="355561">
                <a:moveTo>
                  <a:pt x="212877" y="186550"/>
                </a:moveTo>
                <a:lnTo>
                  <a:pt x="213067" y="177545"/>
                </a:lnTo>
                <a:lnTo>
                  <a:pt x="212204" y="182092"/>
                </a:lnTo>
                <a:lnTo>
                  <a:pt x="212877" y="186550"/>
                </a:lnTo>
                <a:close/>
              </a:path>
              <a:path w="340334" h="355561">
                <a:moveTo>
                  <a:pt x="223761" y="180416"/>
                </a:moveTo>
                <a:lnTo>
                  <a:pt x="221399" y="180047"/>
                </a:lnTo>
                <a:lnTo>
                  <a:pt x="220476" y="180848"/>
                </a:lnTo>
                <a:lnTo>
                  <a:pt x="223761" y="180416"/>
                </a:lnTo>
                <a:close/>
              </a:path>
              <a:path w="340334" h="355561">
                <a:moveTo>
                  <a:pt x="225488" y="160604"/>
                </a:moveTo>
                <a:lnTo>
                  <a:pt x="225590" y="166890"/>
                </a:lnTo>
                <a:lnTo>
                  <a:pt x="225767" y="163410"/>
                </a:lnTo>
                <a:lnTo>
                  <a:pt x="225488" y="160604"/>
                </a:lnTo>
                <a:close/>
              </a:path>
              <a:path w="340334" h="355561">
                <a:moveTo>
                  <a:pt x="226179" y="169213"/>
                </a:moveTo>
                <a:lnTo>
                  <a:pt x="225336" y="169367"/>
                </a:lnTo>
                <a:lnTo>
                  <a:pt x="223943" y="170477"/>
                </a:lnTo>
                <a:lnTo>
                  <a:pt x="226179" y="169213"/>
                </a:lnTo>
                <a:close/>
              </a:path>
              <a:path w="340334" h="355561">
                <a:moveTo>
                  <a:pt x="220476" y="180848"/>
                </a:moveTo>
                <a:lnTo>
                  <a:pt x="220284" y="181015"/>
                </a:lnTo>
                <a:lnTo>
                  <a:pt x="220476" y="180848"/>
                </a:lnTo>
                <a:close/>
              </a:path>
              <a:path w="340334" h="355561">
                <a:moveTo>
                  <a:pt x="218452" y="183870"/>
                </a:moveTo>
                <a:lnTo>
                  <a:pt x="217843" y="182943"/>
                </a:lnTo>
                <a:lnTo>
                  <a:pt x="217843" y="183565"/>
                </a:lnTo>
                <a:lnTo>
                  <a:pt x="218452" y="183870"/>
                </a:lnTo>
                <a:close/>
              </a:path>
              <a:path w="340334" h="355561">
                <a:moveTo>
                  <a:pt x="156438" y="218744"/>
                </a:moveTo>
                <a:lnTo>
                  <a:pt x="158292" y="221272"/>
                </a:lnTo>
                <a:lnTo>
                  <a:pt x="159677" y="218744"/>
                </a:lnTo>
                <a:lnTo>
                  <a:pt x="156438" y="218744"/>
                </a:lnTo>
                <a:close/>
              </a:path>
              <a:path w="340334" h="355561">
                <a:moveTo>
                  <a:pt x="114249" y="14808"/>
                </a:moveTo>
                <a:lnTo>
                  <a:pt x="112864" y="16344"/>
                </a:lnTo>
                <a:lnTo>
                  <a:pt x="124829" y="12426"/>
                </a:lnTo>
                <a:lnTo>
                  <a:pt x="114249" y="14808"/>
                </a:lnTo>
                <a:close/>
              </a:path>
              <a:path w="340334" h="355561">
                <a:moveTo>
                  <a:pt x="166065" y="217360"/>
                </a:moveTo>
                <a:lnTo>
                  <a:pt x="165963" y="217004"/>
                </a:lnTo>
                <a:lnTo>
                  <a:pt x="165923" y="217472"/>
                </a:lnTo>
                <a:lnTo>
                  <a:pt x="166065" y="217360"/>
                </a:lnTo>
                <a:close/>
              </a:path>
              <a:path w="340334" h="355561">
                <a:moveTo>
                  <a:pt x="160678" y="2373"/>
                </a:moveTo>
                <a:lnTo>
                  <a:pt x="160092" y="2500"/>
                </a:lnTo>
                <a:lnTo>
                  <a:pt x="160375" y="2565"/>
                </a:lnTo>
                <a:lnTo>
                  <a:pt x="160678" y="2373"/>
                </a:lnTo>
                <a:close/>
              </a:path>
              <a:path w="340334" h="355561">
                <a:moveTo>
                  <a:pt x="167117" y="2451"/>
                </a:moveTo>
                <a:lnTo>
                  <a:pt x="166532" y="2490"/>
                </a:lnTo>
                <a:lnTo>
                  <a:pt x="167117" y="2451"/>
                </a:lnTo>
                <a:close/>
              </a:path>
              <a:path w="340334" h="355561">
                <a:moveTo>
                  <a:pt x="123066" y="235954"/>
                </a:moveTo>
                <a:lnTo>
                  <a:pt x="122859" y="236080"/>
                </a:lnTo>
                <a:lnTo>
                  <a:pt x="122869" y="236286"/>
                </a:lnTo>
                <a:lnTo>
                  <a:pt x="123066" y="235954"/>
                </a:lnTo>
                <a:close/>
              </a:path>
              <a:path w="340334" h="355561">
                <a:moveTo>
                  <a:pt x="166865" y="164134"/>
                </a:moveTo>
                <a:lnTo>
                  <a:pt x="166204" y="72224"/>
                </a:lnTo>
                <a:lnTo>
                  <a:pt x="166204" y="164134"/>
                </a:lnTo>
                <a:lnTo>
                  <a:pt x="166865" y="164134"/>
                </a:lnTo>
                <a:close/>
              </a:path>
              <a:path w="340334" h="355561">
                <a:moveTo>
                  <a:pt x="168122" y="292658"/>
                </a:moveTo>
                <a:lnTo>
                  <a:pt x="167716" y="295541"/>
                </a:lnTo>
                <a:lnTo>
                  <a:pt x="171170" y="292582"/>
                </a:lnTo>
                <a:lnTo>
                  <a:pt x="168122" y="292658"/>
                </a:lnTo>
                <a:close/>
              </a:path>
              <a:path w="340334" h="355561">
                <a:moveTo>
                  <a:pt x="164261" y="231381"/>
                </a:moveTo>
                <a:lnTo>
                  <a:pt x="163728" y="228561"/>
                </a:lnTo>
                <a:lnTo>
                  <a:pt x="163017" y="228561"/>
                </a:lnTo>
                <a:lnTo>
                  <a:pt x="164261" y="231381"/>
                </a:lnTo>
                <a:close/>
              </a:path>
              <a:path w="340334" h="355561">
                <a:moveTo>
                  <a:pt x="180847" y="324370"/>
                </a:moveTo>
                <a:lnTo>
                  <a:pt x="180455" y="324873"/>
                </a:lnTo>
                <a:lnTo>
                  <a:pt x="180847" y="324370"/>
                </a:lnTo>
                <a:close/>
              </a:path>
              <a:path w="340334" h="355561">
                <a:moveTo>
                  <a:pt x="180198" y="2476"/>
                </a:moveTo>
                <a:lnTo>
                  <a:pt x="179616" y="2515"/>
                </a:lnTo>
                <a:lnTo>
                  <a:pt x="180198" y="2476"/>
                </a:lnTo>
                <a:close/>
              </a:path>
              <a:path w="340334" h="355561">
                <a:moveTo>
                  <a:pt x="180733" y="185521"/>
                </a:moveTo>
                <a:lnTo>
                  <a:pt x="180416" y="180111"/>
                </a:lnTo>
                <a:lnTo>
                  <a:pt x="180378" y="181584"/>
                </a:lnTo>
                <a:lnTo>
                  <a:pt x="180733" y="185521"/>
                </a:lnTo>
                <a:close/>
              </a:path>
              <a:path w="340334" h="355561">
                <a:moveTo>
                  <a:pt x="180492" y="307212"/>
                </a:moveTo>
                <a:lnTo>
                  <a:pt x="178362" y="308273"/>
                </a:lnTo>
                <a:lnTo>
                  <a:pt x="180100" y="308445"/>
                </a:lnTo>
                <a:lnTo>
                  <a:pt x="180492" y="307212"/>
                </a:lnTo>
                <a:close/>
              </a:path>
              <a:path w="340334" h="355561">
                <a:moveTo>
                  <a:pt x="180200" y="10490"/>
                </a:moveTo>
                <a:lnTo>
                  <a:pt x="177888" y="12928"/>
                </a:lnTo>
                <a:lnTo>
                  <a:pt x="180568" y="11290"/>
                </a:lnTo>
                <a:lnTo>
                  <a:pt x="180200" y="10490"/>
                </a:lnTo>
                <a:close/>
              </a:path>
              <a:path w="340334" h="355561">
                <a:moveTo>
                  <a:pt x="162826" y="352158"/>
                </a:moveTo>
                <a:lnTo>
                  <a:pt x="162585" y="340486"/>
                </a:lnTo>
                <a:lnTo>
                  <a:pt x="162585" y="351624"/>
                </a:lnTo>
                <a:lnTo>
                  <a:pt x="162826" y="352158"/>
                </a:lnTo>
                <a:close/>
              </a:path>
              <a:path w="340334" h="355561">
                <a:moveTo>
                  <a:pt x="163893" y="351320"/>
                </a:moveTo>
                <a:lnTo>
                  <a:pt x="162826" y="352158"/>
                </a:lnTo>
                <a:lnTo>
                  <a:pt x="166154" y="355561"/>
                </a:lnTo>
                <a:lnTo>
                  <a:pt x="163893" y="351320"/>
                </a:lnTo>
                <a:close/>
              </a:path>
              <a:path w="340334" h="355561">
                <a:moveTo>
                  <a:pt x="173634" y="2478"/>
                </a:moveTo>
                <a:lnTo>
                  <a:pt x="173102" y="2511"/>
                </a:lnTo>
                <a:lnTo>
                  <a:pt x="173634" y="2478"/>
                </a:lnTo>
                <a:close/>
              </a:path>
              <a:path w="340334" h="355561">
                <a:moveTo>
                  <a:pt x="165328" y="284657"/>
                </a:moveTo>
                <a:lnTo>
                  <a:pt x="166230" y="279222"/>
                </a:lnTo>
                <a:lnTo>
                  <a:pt x="165315" y="281800"/>
                </a:lnTo>
                <a:lnTo>
                  <a:pt x="165328" y="284657"/>
                </a:lnTo>
                <a:close/>
              </a:path>
              <a:path w="340334" h="355561">
                <a:moveTo>
                  <a:pt x="165976" y="283997"/>
                </a:moveTo>
                <a:lnTo>
                  <a:pt x="165684" y="286257"/>
                </a:lnTo>
                <a:lnTo>
                  <a:pt x="165967" y="287183"/>
                </a:lnTo>
                <a:lnTo>
                  <a:pt x="165976" y="283997"/>
                </a:lnTo>
                <a:close/>
              </a:path>
              <a:path w="340334" h="355561">
                <a:moveTo>
                  <a:pt x="169837" y="279412"/>
                </a:moveTo>
                <a:lnTo>
                  <a:pt x="169862" y="280758"/>
                </a:lnTo>
                <a:lnTo>
                  <a:pt x="173901" y="279412"/>
                </a:lnTo>
                <a:lnTo>
                  <a:pt x="169837" y="279412"/>
                </a:lnTo>
                <a:close/>
              </a:path>
              <a:path w="340334" h="355561">
                <a:moveTo>
                  <a:pt x="164604" y="286257"/>
                </a:moveTo>
                <a:lnTo>
                  <a:pt x="164261" y="287388"/>
                </a:lnTo>
                <a:lnTo>
                  <a:pt x="165684" y="286257"/>
                </a:lnTo>
                <a:lnTo>
                  <a:pt x="164604" y="286257"/>
                </a:lnTo>
                <a:close/>
              </a:path>
              <a:path w="340334" h="355561">
                <a:moveTo>
                  <a:pt x="163995" y="285343"/>
                </a:moveTo>
                <a:lnTo>
                  <a:pt x="163779" y="279323"/>
                </a:lnTo>
                <a:lnTo>
                  <a:pt x="163779" y="283222"/>
                </a:lnTo>
                <a:lnTo>
                  <a:pt x="163995" y="285343"/>
                </a:lnTo>
                <a:close/>
              </a:path>
              <a:path w="340334" h="355561">
                <a:moveTo>
                  <a:pt x="165785" y="276707"/>
                </a:moveTo>
                <a:lnTo>
                  <a:pt x="164426" y="279145"/>
                </a:lnTo>
                <a:lnTo>
                  <a:pt x="166776" y="276580"/>
                </a:lnTo>
                <a:lnTo>
                  <a:pt x="165785" y="276707"/>
                </a:lnTo>
                <a:close/>
              </a:path>
              <a:path w="340334" h="355561">
                <a:moveTo>
                  <a:pt x="166550" y="289083"/>
                </a:moveTo>
                <a:lnTo>
                  <a:pt x="165967" y="287183"/>
                </a:lnTo>
                <a:lnTo>
                  <a:pt x="165963" y="288759"/>
                </a:lnTo>
                <a:lnTo>
                  <a:pt x="166550" y="289083"/>
                </a:lnTo>
                <a:close/>
              </a:path>
              <a:path w="340334" h="355561">
                <a:moveTo>
                  <a:pt x="165772" y="6532"/>
                </a:moveTo>
                <a:lnTo>
                  <a:pt x="165608" y="6451"/>
                </a:lnTo>
                <a:lnTo>
                  <a:pt x="165772" y="6532"/>
                </a:lnTo>
                <a:close/>
              </a:path>
              <a:path w="340334" h="355561">
                <a:moveTo>
                  <a:pt x="161175" y="232177"/>
                </a:moveTo>
                <a:lnTo>
                  <a:pt x="161061" y="232117"/>
                </a:lnTo>
              </a:path>
              <a:path w="340334" h="355561">
                <a:moveTo>
                  <a:pt x="251117" y="225031"/>
                </a:moveTo>
                <a:lnTo>
                  <a:pt x="252105" y="225940"/>
                </a:lnTo>
                <a:lnTo>
                  <a:pt x="254279" y="223215"/>
                </a:lnTo>
                <a:lnTo>
                  <a:pt x="251117" y="225031"/>
                </a:lnTo>
                <a:close/>
              </a:path>
              <a:path w="340334" h="355561">
                <a:moveTo>
                  <a:pt x="239710" y="189059"/>
                </a:moveTo>
                <a:lnTo>
                  <a:pt x="238289" y="189045"/>
                </a:lnTo>
                <a:lnTo>
                  <a:pt x="238239" y="189903"/>
                </a:lnTo>
                <a:lnTo>
                  <a:pt x="239710" y="189059"/>
                </a:lnTo>
                <a:close/>
              </a:path>
              <a:path w="340334" h="355561">
                <a:moveTo>
                  <a:pt x="235064" y="183870"/>
                </a:moveTo>
                <a:lnTo>
                  <a:pt x="234950" y="185559"/>
                </a:lnTo>
                <a:lnTo>
                  <a:pt x="237629" y="186347"/>
                </a:lnTo>
                <a:lnTo>
                  <a:pt x="235064" y="183870"/>
                </a:lnTo>
                <a:close/>
              </a:path>
              <a:path w="340334" h="355561">
                <a:moveTo>
                  <a:pt x="237067" y="195658"/>
                </a:moveTo>
                <a:lnTo>
                  <a:pt x="235197" y="195244"/>
                </a:lnTo>
                <a:lnTo>
                  <a:pt x="235712" y="195910"/>
                </a:lnTo>
                <a:lnTo>
                  <a:pt x="237067" y="195658"/>
                </a:lnTo>
                <a:close/>
              </a:path>
              <a:path w="340334" h="355561">
                <a:moveTo>
                  <a:pt x="233934" y="155066"/>
                </a:moveTo>
                <a:lnTo>
                  <a:pt x="231394" y="154724"/>
                </a:lnTo>
                <a:lnTo>
                  <a:pt x="231152" y="156362"/>
                </a:lnTo>
                <a:lnTo>
                  <a:pt x="233934" y="155066"/>
                </a:lnTo>
                <a:close/>
              </a:path>
              <a:path w="340334" h="355561">
                <a:moveTo>
                  <a:pt x="231521" y="150037"/>
                </a:moveTo>
                <a:lnTo>
                  <a:pt x="232384" y="153492"/>
                </a:lnTo>
                <a:lnTo>
                  <a:pt x="231863" y="150685"/>
                </a:lnTo>
                <a:lnTo>
                  <a:pt x="231521" y="150037"/>
                </a:lnTo>
                <a:close/>
              </a:path>
              <a:path w="340334" h="355561">
                <a:moveTo>
                  <a:pt x="47117" y="53276"/>
                </a:moveTo>
                <a:lnTo>
                  <a:pt x="47967" y="54698"/>
                </a:lnTo>
                <a:lnTo>
                  <a:pt x="49669" y="52476"/>
                </a:lnTo>
                <a:lnTo>
                  <a:pt x="47117" y="53276"/>
                </a:lnTo>
                <a:close/>
              </a:path>
              <a:path w="340334" h="355561">
                <a:moveTo>
                  <a:pt x="52496" y="50845"/>
                </a:moveTo>
                <a:lnTo>
                  <a:pt x="52451" y="52260"/>
                </a:lnTo>
                <a:lnTo>
                  <a:pt x="61784" y="43627"/>
                </a:lnTo>
                <a:lnTo>
                  <a:pt x="52496" y="50845"/>
                </a:lnTo>
                <a:close/>
              </a:path>
              <a:path w="340334" h="355561">
                <a:moveTo>
                  <a:pt x="62090" y="104863"/>
                </a:moveTo>
                <a:lnTo>
                  <a:pt x="62572" y="112356"/>
                </a:lnTo>
                <a:lnTo>
                  <a:pt x="65405" y="107149"/>
                </a:lnTo>
                <a:lnTo>
                  <a:pt x="62090" y="104863"/>
                </a:lnTo>
                <a:close/>
              </a:path>
              <a:path w="340334" h="355561">
                <a:moveTo>
                  <a:pt x="59994" y="105498"/>
                </a:moveTo>
                <a:lnTo>
                  <a:pt x="62090" y="104863"/>
                </a:lnTo>
                <a:lnTo>
                  <a:pt x="58851" y="102628"/>
                </a:lnTo>
                <a:lnTo>
                  <a:pt x="59994" y="105498"/>
                </a:lnTo>
                <a:close/>
              </a:path>
              <a:path w="340334" h="355561">
                <a:moveTo>
                  <a:pt x="52832" y="88087"/>
                </a:moveTo>
                <a:lnTo>
                  <a:pt x="53301" y="81203"/>
                </a:lnTo>
                <a:lnTo>
                  <a:pt x="51816" y="84569"/>
                </a:lnTo>
                <a:lnTo>
                  <a:pt x="52832" y="88087"/>
                </a:lnTo>
                <a:close/>
              </a:path>
              <a:path w="340334" h="355561">
                <a:moveTo>
                  <a:pt x="44335" y="63271"/>
                </a:moveTo>
                <a:lnTo>
                  <a:pt x="43853" y="60502"/>
                </a:lnTo>
                <a:lnTo>
                  <a:pt x="43764" y="66179"/>
                </a:lnTo>
                <a:lnTo>
                  <a:pt x="44335" y="63271"/>
                </a:lnTo>
                <a:close/>
              </a:path>
              <a:path w="340334" h="355561">
                <a:moveTo>
                  <a:pt x="6159" y="207479"/>
                </a:moveTo>
                <a:lnTo>
                  <a:pt x="5854" y="205892"/>
                </a:lnTo>
                <a:lnTo>
                  <a:pt x="5524" y="204546"/>
                </a:lnTo>
                <a:lnTo>
                  <a:pt x="6159" y="207479"/>
                </a:lnTo>
                <a:close/>
              </a:path>
              <a:path w="340334" h="355561">
                <a:moveTo>
                  <a:pt x="7347" y="129277"/>
                </a:moveTo>
                <a:lnTo>
                  <a:pt x="6743" y="132181"/>
                </a:lnTo>
                <a:lnTo>
                  <a:pt x="6934" y="131838"/>
                </a:lnTo>
                <a:lnTo>
                  <a:pt x="7347" y="129277"/>
                </a:lnTo>
                <a:close/>
              </a:path>
              <a:path w="340334" h="355561">
                <a:moveTo>
                  <a:pt x="51879" y="62356"/>
                </a:moveTo>
                <a:lnTo>
                  <a:pt x="52412" y="62788"/>
                </a:lnTo>
                <a:lnTo>
                  <a:pt x="54508" y="60528"/>
                </a:lnTo>
                <a:lnTo>
                  <a:pt x="51879" y="62356"/>
                </a:lnTo>
                <a:close/>
              </a:path>
              <a:path w="340334" h="355561">
                <a:moveTo>
                  <a:pt x="49047" y="60985"/>
                </a:moveTo>
                <a:lnTo>
                  <a:pt x="47650" y="59512"/>
                </a:lnTo>
                <a:lnTo>
                  <a:pt x="46228" y="62572"/>
                </a:lnTo>
                <a:lnTo>
                  <a:pt x="49047" y="60985"/>
                </a:lnTo>
                <a:close/>
              </a:path>
              <a:path w="340334" h="355561">
                <a:moveTo>
                  <a:pt x="47967" y="54698"/>
                </a:moveTo>
                <a:lnTo>
                  <a:pt x="48602" y="60401"/>
                </a:lnTo>
                <a:lnTo>
                  <a:pt x="48374" y="57264"/>
                </a:lnTo>
                <a:lnTo>
                  <a:pt x="47967" y="54698"/>
                </a:lnTo>
                <a:close/>
              </a:path>
              <a:path w="340334" h="355561">
                <a:moveTo>
                  <a:pt x="255371" y="31178"/>
                </a:moveTo>
                <a:lnTo>
                  <a:pt x="255460" y="28905"/>
                </a:lnTo>
                <a:lnTo>
                  <a:pt x="252666" y="28105"/>
                </a:lnTo>
                <a:lnTo>
                  <a:pt x="255371" y="31178"/>
                </a:lnTo>
                <a:close/>
              </a:path>
              <a:path w="340334" h="355561">
                <a:moveTo>
                  <a:pt x="309600" y="265353"/>
                </a:moveTo>
                <a:lnTo>
                  <a:pt x="309537" y="264604"/>
                </a:lnTo>
                <a:lnTo>
                  <a:pt x="307396" y="267041"/>
                </a:lnTo>
                <a:lnTo>
                  <a:pt x="309600" y="265353"/>
                </a:lnTo>
                <a:close/>
              </a:path>
              <a:path w="340334" h="355561">
                <a:moveTo>
                  <a:pt x="310426" y="260934"/>
                </a:moveTo>
                <a:lnTo>
                  <a:pt x="310756" y="262267"/>
                </a:lnTo>
                <a:lnTo>
                  <a:pt x="310741" y="260435"/>
                </a:lnTo>
                <a:lnTo>
                  <a:pt x="310426" y="260934"/>
                </a:lnTo>
                <a:close/>
              </a:path>
              <a:path w="340334" h="355561">
                <a:moveTo>
                  <a:pt x="298881" y="76301"/>
                </a:moveTo>
                <a:lnTo>
                  <a:pt x="300558" y="79476"/>
                </a:lnTo>
                <a:lnTo>
                  <a:pt x="299377" y="76898"/>
                </a:lnTo>
                <a:lnTo>
                  <a:pt x="298881" y="76301"/>
                </a:lnTo>
                <a:close/>
              </a:path>
              <a:path w="340334" h="355561">
                <a:moveTo>
                  <a:pt x="307416" y="84632"/>
                </a:moveTo>
                <a:lnTo>
                  <a:pt x="307162" y="87871"/>
                </a:lnTo>
                <a:lnTo>
                  <a:pt x="307822" y="85978"/>
                </a:lnTo>
                <a:lnTo>
                  <a:pt x="307416" y="84632"/>
                </a:lnTo>
                <a:close/>
              </a:path>
              <a:path w="340334" h="355561">
                <a:moveTo>
                  <a:pt x="308076" y="84543"/>
                </a:moveTo>
                <a:lnTo>
                  <a:pt x="307822" y="85978"/>
                </a:lnTo>
                <a:lnTo>
                  <a:pt x="313998" y="97023"/>
                </a:lnTo>
                <a:lnTo>
                  <a:pt x="308076" y="84543"/>
                </a:lnTo>
                <a:close/>
              </a:path>
              <a:path w="340334" h="355561">
                <a:moveTo>
                  <a:pt x="328498" y="156146"/>
                </a:moveTo>
                <a:lnTo>
                  <a:pt x="328129" y="152425"/>
                </a:lnTo>
                <a:lnTo>
                  <a:pt x="328053" y="155117"/>
                </a:lnTo>
                <a:lnTo>
                  <a:pt x="328498" y="156146"/>
                </a:lnTo>
                <a:close/>
              </a:path>
              <a:path w="340334" h="355561">
                <a:moveTo>
                  <a:pt x="324396" y="134137"/>
                </a:moveTo>
                <a:lnTo>
                  <a:pt x="325081" y="135331"/>
                </a:lnTo>
                <a:lnTo>
                  <a:pt x="325005" y="132372"/>
                </a:lnTo>
                <a:lnTo>
                  <a:pt x="324396" y="134137"/>
                </a:lnTo>
                <a:close/>
              </a:path>
              <a:path w="340334" h="355561">
                <a:moveTo>
                  <a:pt x="326224" y="200786"/>
                </a:moveTo>
                <a:lnTo>
                  <a:pt x="325285" y="205587"/>
                </a:lnTo>
                <a:lnTo>
                  <a:pt x="326009" y="203034"/>
                </a:lnTo>
                <a:lnTo>
                  <a:pt x="326224" y="200786"/>
                </a:lnTo>
                <a:close/>
              </a:path>
              <a:path w="340334" h="355561">
                <a:moveTo>
                  <a:pt x="326745" y="199212"/>
                </a:moveTo>
                <a:lnTo>
                  <a:pt x="326834" y="199910"/>
                </a:lnTo>
                <a:lnTo>
                  <a:pt x="329552" y="197789"/>
                </a:lnTo>
                <a:lnTo>
                  <a:pt x="326745" y="199212"/>
                </a:lnTo>
                <a:close/>
              </a:path>
              <a:path w="340334" h="355561">
                <a:moveTo>
                  <a:pt x="334479" y="157238"/>
                </a:moveTo>
                <a:lnTo>
                  <a:pt x="334276" y="186029"/>
                </a:lnTo>
                <a:lnTo>
                  <a:pt x="334695" y="181101"/>
                </a:lnTo>
                <a:lnTo>
                  <a:pt x="334479" y="157238"/>
                </a:lnTo>
                <a:close/>
              </a:path>
              <a:path w="340334" h="355561">
                <a:moveTo>
                  <a:pt x="335445" y="200405"/>
                </a:moveTo>
                <a:lnTo>
                  <a:pt x="336753" y="202869"/>
                </a:lnTo>
                <a:lnTo>
                  <a:pt x="335414" y="198962"/>
                </a:lnTo>
                <a:lnTo>
                  <a:pt x="335445" y="200405"/>
                </a:lnTo>
                <a:close/>
              </a:path>
              <a:path w="340334" h="355561">
                <a:moveTo>
                  <a:pt x="335392" y="197900"/>
                </a:moveTo>
                <a:lnTo>
                  <a:pt x="336511" y="194576"/>
                </a:lnTo>
                <a:lnTo>
                  <a:pt x="335381" y="197396"/>
                </a:lnTo>
                <a:lnTo>
                  <a:pt x="335392" y="197900"/>
                </a:lnTo>
                <a:close/>
              </a:path>
              <a:path w="340334" h="355561">
                <a:moveTo>
                  <a:pt x="334276" y="186029"/>
                </a:moveTo>
                <a:lnTo>
                  <a:pt x="335330" y="190271"/>
                </a:lnTo>
                <a:lnTo>
                  <a:pt x="334695" y="187159"/>
                </a:lnTo>
                <a:lnTo>
                  <a:pt x="334276" y="186029"/>
                </a:lnTo>
                <a:close/>
              </a:path>
              <a:path w="340334" h="355561">
                <a:moveTo>
                  <a:pt x="327240" y="141985"/>
                </a:moveTo>
                <a:lnTo>
                  <a:pt x="327939" y="148158"/>
                </a:lnTo>
                <a:lnTo>
                  <a:pt x="327863" y="145199"/>
                </a:lnTo>
                <a:lnTo>
                  <a:pt x="327240" y="141985"/>
                </a:lnTo>
                <a:close/>
              </a:path>
              <a:path w="340334" h="355561">
                <a:moveTo>
                  <a:pt x="330098" y="145516"/>
                </a:moveTo>
                <a:lnTo>
                  <a:pt x="330238" y="146557"/>
                </a:lnTo>
                <a:lnTo>
                  <a:pt x="331444" y="143890"/>
                </a:lnTo>
                <a:lnTo>
                  <a:pt x="330098" y="145516"/>
                </a:lnTo>
                <a:close/>
              </a:path>
              <a:path w="340334" h="355561">
                <a:moveTo>
                  <a:pt x="335495" y="140639"/>
                </a:moveTo>
                <a:lnTo>
                  <a:pt x="334860" y="140258"/>
                </a:lnTo>
                <a:lnTo>
                  <a:pt x="335475" y="142689"/>
                </a:lnTo>
                <a:lnTo>
                  <a:pt x="335495" y="140639"/>
                </a:lnTo>
                <a:close/>
              </a:path>
              <a:path w="340334" h="355561">
                <a:moveTo>
                  <a:pt x="335414" y="198962"/>
                </a:moveTo>
                <a:lnTo>
                  <a:pt x="335392" y="197900"/>
                </a:lnTo>
                <a:lnTo>
                  <a:pt x="335191" y="198310"/>
                </a:lnTo>
                <a:lnTo>
                  <a:pt x="335414" y="198962"/>
                </a:lnTo>
                <a:close/>
              </a:path>
              <a:path w="340334" h="355561">
                <a:moveTo>
                  <a:pt x="334048" y="134238"/>
                </a:moveTo>
                <a:lnTo>
                  <a:pt x="333565" y="135445"/>
                </a:lnTo>
                <a:lnTo>
                  <a:pt x="334048" y="136623"/>
                </a:lnTo>
                <a:lnTo>
                  <a:pt x="334048" y="134238"/>
                </a:lnTo>
                <a:close/>
              </a:path>
              <a:path w="340334" h="355561">
                <a:moveTo>
                  <a:pt x="333793" y="204627"/>
                </a:moveTo>
                <a:lnTo>
                  <a:pt x="333743" y="204925"/>
                </a:lnTo>
                <a:lnTo>
                  <a:pt x="333793" y="204627"/>
                </a:lnTo>
                <a:close/>
              </a:path>
              <a:path w="340334" h="355561">
                <a:moveTo>
                  <a:pt x="332613" y="127812"/>
                </a:moveTo>
                <a:lnTo>
                  <a:pt x="332320" y="129717"/>
                </a:lnTo>
                <a:lnTo>
                  <a:pt x="332601" y="130254"/>
                </a:lnTo>
                <a:lnTo>
                  <a:pt x="332613" y="127812"/>
                </a:lnTo>
                <a:close/>
              </a:path>
              <a:path w="340334" h="355561">
                <a:moveTo>
                  <a:pt x="330923" y="118033"/>
                </a:moveTo>
                <a:lnTo>
                  <a:pt x="331167" y="123576"/>
                </a:lnTo>
                <a:lnTo>
                  <a:pt x="331177" y="121411"/>
                </a:lnTo>
                <a:lnTo>
                  <a:pt x="330923" y="118033"/>
                </a:lnTo>
                <a:close/>
              </a:path>
              <a:path w="340334" h="355561">
                <a:moveTo>
                  <a:pt x="330323" y="136832"/>
                </a:moveTo>
                <a:lnTo>
                  <a:pt x="329971" y="136436"/>
                </a:lnTo>
                <a:lnTo>
                  <a:pt x="329682" y="137698"/>
                </a:lnTo>
                <a:lnTo>
                  <a:pt x="330323" y="136832"/>
                </a:lnTo>
                <a:close/>
              </a:path>
              <a:path w="340334" h="355561">
                <a:moveTo>
                  <a:pt x="328895" y="130410"/>
                </a:moveTo>
                <a:lnTo>
                  <a:pt x="328561" y="130035"/>
                </a:lnTo>
                <a:lnTo>
                  <a:pt x="328260" y="131273"/>
                </a:lnTo>
                <a:lnTo>
                  <a:pt x="328895" y="130410"/>
                </a:lnTo>
                <a:close/>
              </a:path>
              <a:path w="340334" h="355561">
                <a:moveTo>
                  <a:pt x="324396" y="134137"/>
                </a:moveTo>
                <a:lnTo>
                  <a:pt x="322897" y="126364"/>
                </a:lnTo>
                <a:lnTo>
                  <a:pt x="322008" y="130263"/>
                </a:lnTo>
                <a:lnTo>
                  <a:pt x="324396" y="134137"/>
                </a:lnTo>
                <a:close/>
              </a:path>
              <a:path w="340334" h="355561">
                <a:moveTo>
                  <a:pt x="300048" y="70959"/>
                </a:moveTo>
                <a:lnTo>
                  <a:pt x="299542" y="70726"/>
                </a:lnTo>
                <a:lnTo>
                  <a:pt x="299779" y="72093"/>
                </a:lnTo>
                <a:lnTo>
                  <a:pt x="300048" y="70959"/>
                </a:lnTo>
                <a:close/>
              </a:path>
              <a:path w="340334" h="355561">
                <a:moveTo>
                  <a:pt x="293585" y="269938"/>
                </a:moveTo>
                <a:lnTo>
                  <a:pt x="292214" y="269659"/>
                </a:lnTo>
                <a:lnTo>
                  <a:pt x="292493" y="272478"/>
                </a:lnTo>
                <a:lnTo>
                  <a:pt x="293585" y="269938"/>
                </a:lnTo>
                <a:close/>
              </a:path>
              <a:path w="340334" h="355561">
                <a:moveTo>
                  <a:pt x="300110" y="64421"/>
                </a:moveTo>
                <a:lnTo>
                  <a:pt x="299347" y="63891"/>
                </a:lnTo>
                <a:lnTo>
                  <a:pt x="299364" y="64147"/>
                </a:lnTo>
                <a:lnTo>
                  <a:pt x="300110" y="64421"/>
                </a:lnTo>
                <a:close/>
              </a:path>
              <a:path w="340334" h="355561">
                <a:moveTo>
                  <a:pt x="299093" y="277852"/>
                </a:moveTo>
                <a:lnTo>
                  <a:pt x="298869" y="277926"/>
                </a:lnTo>
                <a:lnTo>
                  <a:pt x="298841" y="278247"/>
                </a:lnTo>
                <a:lnTo>
                  <a:pt x="299093" y="277852"/>
                </a:lnTo>
                <a:close/>
              </a:path>
              <a:path w="340334" h="355561">
                <a:moveTo>
                  <a:pt x="189471" y="9575"/>
                </a:moveTo>
                <a:lnTo>
                  <a:pt x="189801" y="11417"/>
                </a:lnTo>
                <a:lnTo>
                  <a:pt x="190487" y="11252"/>
                </a:lnTo>
                <a:lnTo>
                  <a:pt x="189471" y="9575"/>
                </a:lnTo>
                <a:close/>
              </a:path>
              <a:path w="340334" h="355561">
                <a:moveTo>
                  <a:pt x="156679" y="234988"/>
                </a:moveTo>
                <a:lnTo>
                  <a:pt x="156629" y="234822"/>
                </a:lnTo>
                <a:lnTo>
                  <a:pt x="156679" y="234988"/>
                </a:lnTo>
                <a:close/>
              </a:path>
              <a:path w="340334" h="355561">
                <a:moveTo>
                  <a:pt x="144056" y="308851"/>
                </a:moveTo>
                <a:lnTo>
                  <a:pt x="144767" y="311175"/>
                </a:lnTo>
                <a:lnTo>
                  <a:pt x="147751" y="308394"/>
                </a:lnTo>
                <a:lnTo>
                  <a:pt x="144056" y="308851"/>
                </a:lnTo>
                <a:close/>
              </a:path>
              <a:path w="340334" h="355561">
                <a:moveTo>
                  <a:pt x="108648" y="12712"/>
                </a:moveTo>
                <a:lnTo>
                  <a:pt x="109029" y="11048"/>
                </a:lnTo>
                <a:lnTo>
                  <a:pt x="106773" y="14587"/>
                </a:lnTo>
                <a:lnTo>
                  <a:pt x="108648" y="12712"/>
                </a:lnTo>
                <a:close/>
              </a:path>
              <a:path w="340334" h="355561">
                <a:moveTo>
                  <a:pt x="96088" y="154368"/>
                </a:moveTo>
                <a:lnTo>
                  <a:pt x="91871" y="151129"/>
                </a:lnTo>
                <a:lnTo>
                  <a:pt x="91554" y="151701"/>
                </a:lnTo>
                <a:lnTo>
                  <a:pt x="96088" y="154368"/>
                </a:lnTo>
                <a:close/>
              </a:path>
              <a:path w="340334" h="355561">
                <a:moveTo>
                  <a:pt x="40259" y="68249"/>
                </a:moveTo>
                <a:lnTo>
                  <a:pt x="39725" y="65468"/>
                </a:lnTo>
                <a:lnTo>
                  <a:pt x="40220" y="70865"/>
                </a:lnTo>
                <a:lnTo>
                  <a:pt x="40259" y="68249"/>
                </a:lnTo>
                <a:close/>
              </a:path>
              <a:path w="340334" h="355561">
                <a:moveTo>
                  <a:pt x="33387" y="72824"/>
                </a:moveTo>
                <a:lnTo>
                  <a:pt x="32807" y="73459"/>
                </a:lnTo>
                <a:lnTo>
                  <a:pt x="33362" y="73050"/>
                </a:lnTo>
                <a:lnTo>
                  <a:pt x="33387" y="72824"/>
                </a:lnTo>
                <a:close/>
              </a:path>
              <a:path w="340334" h="355561">
                <a:moveTo>
                  <a:pt x="35175" y="261390"/>
                </a:moveTo>
                <a:lnTo>
                  <a:pt x="35122" y="260872"/>
                </a:lnTo>
                <a:lnTo>
                  <a:pt x="35175" y="261390"/>
                </a:lnTo>
                <a:close/>
              </a:path>
              <a:path w="340334" h="355561">
                <a:moveTo>
                  <a:pt x="29935" y="77380"/>
                </a:moveTo>
                <a:lnTo>
                  <a:pt x="30010" y="84658"/>
                </a:lnTo>
                <a:lnTo>
                  <a:pt x="30378" y="79692"/>
                </a:lnTo>
                <a:lnTo>
                  <a:pt x="29935" y="77380"/>
                </a:lnTo>
                <a:close/>
              </a:path>
              <a:path w="340334" h="355561">
                <a:moveTo>
                  <a:pt x="36601" y="75983"/>
                </a:moveTo>
                <a:lnTo>
                  <a:pt x="35703" y="75999"/>
                </a:lnTo>
                <a:lnTo>
                  <a:pt x="35610" y="76453"/>
                </a:lnTo>
                <a:lnTo>
                  <a:pt x="36601" y="75983"/>
                </a:lnTo>
                <a:close/>
              </a:path>
              <a:path w="340334" h="355561">
                <a:moveTo>
                  <a:pt x="34076" y="262692"/>
                </a:moveTo>
                <a:lnTo>
                  <a:pt x="33756" y="262369"/>
                </a:lnTo>
                <a:lnTo>
                  <a:pt x="33374" y="262423"/>
                </a:lnTo>
                <a:lnTo>
                  <a:pt x="34076" y="262692"/>
                </a:lnTo>
                <a:close/>
              </a:path>
              <a:path w="340334" h="355561">
                <a:moveTo>
                  <a:pt x="40132" y="262534"/>
                </a:moveTo>
                <a:lnTo>
                  <a:pt x="38874" y="263880"/>
                </a:lnTo>
                <a:lnTo>
                  <a:pt x="39105" y="266096"/>
                </a:lnTo>
                <a:lnTo>
                  <a:pt x="40132" y="262534"/>
                </a:lnTo>
                <a:close/>
              </a:path>
              <a:path w="340334" h="355561">
                <a:moveTo>
                  <a:pt x="39255" y="274929"/>
                </a:moveTo>
                <a:lnTo>
                  <a:pt x="37604" y="274599"/>
                </a:lnTo>
                <a:lnTo>
                  <a:pt x="40005" y="277634"/>
                </a:lnTo>
                <a:lnTo>
                  <a:pt x="39255" y="274929"/>
                </a:lnTo>
                <a:close/>
              </a:path>
              <a:path w="340334" h="355561">
                <a:moveTo>
                  <a:pt x="95554" y="25298"/>
                </a:moveTo>
                <a:lnTo>
                  <a:pt x="95567" y="23380"/>
                </a:lnTo>
                <a:lnTo>
                  <a:pt x="92938" y="25387"/>
                </a:lnTo>
                <a:lnTo>
                  <a:pt x="95554" y="25298"/>
                </a:lnTo>
                <a:close/>
              </a:path>
              <a:path w="340334" h="355561">
                <a:moveTo>
                  <a:pt x="106773" y="14587"/>
                </a:moveTo>
                <a:lnTo>
                  <a:pt x="106195" y="15165"/>
                </a:lnTo>
                <a:lnTo>
                  <a:pt x="106438" y="15112"/>
                </a:lnTo>
                <a:lnTo>
                  <a:pt x="106773" y="14587"/>
                </a:lnTo>
                <a:close/>
              </a:path>
              <a:path w="340334" h="355561">
                <a:moveTo>
                  <a:pt x="88993" y="22900"/>
                </a:moveTo>
                <a:lnTo>
                  <a:pt x="88227" y="23536"/>
                </a:lnTo>
                <a:lnTo>
                  <a:pt x="88646" y="23444"/>
                </a:lnTo>
                <a:lnTo>
                  <a:pt x="88993" y="22900"/>
                </a:lnTo>
                <a:close/>
              </a:path>
              <a:path w="340334" h="355561">
                <a:moveTo>
                  <a:pt x="45651" y="57084"/>
                </a:moveTo>
                <a:lnTo>
                  <a:pt x="45262" y="57711"/>
                </a:lnTo>
                <a:lnTo>
                  <a:pt x="45593" y="57607"/>
                </a:lnTo>
                <a:lnTo>
                  <a:pt x="45651" y="57084"/>
                </a:lnTo>
                <a:close/>
              </a:path>
              <a:path w="340334" h="355561">
                <a:moveTo>
                  <a:pt x="41586" y="62220"/>
                </a:moveTo>
                <a:lnTo>
                  <a:pt x="41182" y="62870"/>
                </a:lnTo>
                <a:lnTo>
                  <a:pt x="41529" y="62763"/>
                </a:lnTo>
                <a:lnTo>
                  <a:pt x="41586" y="62220"/>
                </a:lnTo>
                <a:close/>
              </a:path>
              <a:path w="340334" h="355561">
                <a:moveTo>
                  <a:pt x="37504" y="67318"/>
                </a:moveTo>
                <a:lnTo>
                  <a:pt x="37049" y="68026"/>
                </a:lnTo>
                <a:lnTo>
                  <a:pt x="37439" y="67906"/>
                </a:lnTo>
                <a:lnTo>
                  <a:pt x="37504" y="67318"/>
                </a:lnTo>
                <a:close/>
              </a:path>
              <a:path w="340334" h="355561">
                <a:moveTo>
                  <a:pt x="32958" y="268274"/>
                </a:moveTo>
                <a:lnTo>
                  <a:pt x="32778" y="268022"/>
                </a:lnTo>
                <a:lnTo>
                  <a:pt x="32600" y="268058"/>
                </a:lnTo>
                <a:lnTo>
                  <a:pt x="32958" y="268274"/>
                </a:lnTo>
                <a:close/>
              </a:path>
              <a:path w="340334" h="355561">
                <a:moveTo>
                  <a:pt x="30246" y="76246"/>
                </a:moveTo>
                <a:lnTo>
                  <a:pt x="29806" y="76707"/>
                </a:lnTo>
                <a:lnTo>
                  <a:pt x="29935" y="77380"/>
                </a:lnTo>
                <a:lnTo>
                  <a:pt x="30246" y="76246"/>
                </a:lnTo>
                <a:close/>
              </a:path>
              <a:path w="340334" h="355561">
                <a:moveTo>
                  <a:pt x="11633" y="185407"/>
                </a:moveTo>
                <a:lnTo>
                  <a:pt x="12979" y="191833"/>
                </a:lnTo>
                <a:lnTo>
                  <a:pt x="13982" y="189179"/>
                </a:lnTo>
                <a:lnTo>
                  <a:pt x="11633" y="185407"/>
                </a:lnTo>
                <a:close/>
              </a:path>
              <a:path w="340334" h="355561">
                <a:moveTo>
                  <a:pt x="7387" y="128979"/>
                </a:moveTo>
                <a:lnTo>
                  <a:pt x="6362" y="124256"/>
                </a:lnTo>
                <a:lnTo>
                  <a:pt x="5892" y="124663"/>
                </a:lnTo>
                <a:lnTo>
                  <a:pt x="7387" y="128979"/>
                </a:lnTo>
                <a:close/>
              </a:path>
              <a:path w="340334" h="355561">
                <a:moveTo>
                  <a:pt x="8940" y="122808"/>
                </a:moveTo>
                <a:lnTo>
                  <a:pt x="8873" y="122613"/>
                </a:lnTo>
                <a:lnTo>
                  <a:pt x="8831" y="122870"/>
                </a:lnTo>
                <a:close/>
              </a:path>
              <a:path w="340334" h="355561">
                <a:moveTo>
                  <a:pt x="8873" y="122613"/>
                </a:moveTo>
                <a:lnTo>
                  <a:pt x="7835" y="117868"/>
                </a:lnTo>
                <a:lnTo>
                  <a:pt x="7378" y="118249"/>
                </a:lnTo>
                <a:lnTo>
                  <a:pt x="8873" y="122613"/>
                </a:lnTo>
                <a:close/>
              </a:path>
              <a:path w="340334" h="355561">
                <a:moveTo>
                  <a:pt x="10426" y="163423"/>
                </a:moveTo>
                <a:lnTo>
                  <a:pt x="10426" y="175234"/>
                </a:lnTo>
                <a:lnTo>
                  <a:pt x="10426" y="163423"/>
                </a:lnTo>
                <a:close/>
              </a:path>
              <a:path w="340334" h="355561">
                <a:moveTo>
                  <a:pt x="7341" y="212518"/>
                </a:moveTo>
                <a:lnTo>
                  <a:pt x="7327" y="212496"/>
                </a:lnTo>
              </a:path>
              <a:path w="340334" h="355561">
                <a:moveTo>
                  <a:pt x="4508" y="142024"/>
                </a:moveTo>
                <a:lnTo>
                  <a:pt x="4370" y="141628"/>
                </a:lnTo>
                <a:lnTo>
                  <a:pt x="4414" y="142218"/>
                </a:lnTo>
                <a:lnTo>
                  <a:pt x="4508" y="142024"/>
                </a:lnTo>
                <a:close/>
              </a:path>
              <a:path w="340334" h="355561">
                <a:moveTo>
                  <a:pt x="5994" y="135623"/>
                </a:moveTo>
                <a:lnTo>
                  <a:pt x="5915" y="135396"/>
                </a:lnTo>
                <a:lnTo>
                  <a:pt x="5863" y="135696"/>
                </a:lnTo>
                <a:lnTo>
                  <a:pt x="5994" y="135623"/>
                </a:lnTo>
                <a:close/>
              </a:path>
              <a:path w="340334" h="355561">
                <a:moveTo>
                  <a:pt x="5915" y="135396"/>
                </a:moveTo>
                <a:lnTo>
                  <a:pt x="4889" y="130670"/>
                </a:lnTo>
                <a:lnTo>
                  <a:pt x="4419" y="131076"/>
                </a:lnTo>
                <a:lnTo>
                  <a:pt x="5915" y="135396"/>
                </a:lnTo>
                <a:close/>
              </a:path>
              <a:path w="340334" h="355561">
                <a:moveTo>
                  <a:pt x="5473" y="187109"/>
                </a:moveTo>
                <a:lnTo>
                  <a:pt x="5994" y="182537"/>
                </a:lnTo>
                <a:lnTo>
                  <a:pt x="5676" y="176860"/>
                </a:lnTo>
                <a:lnTo>
                  <a:pt x="5473" y="187109"/>
                </a:lnTo>
                <a:close/>
              </a:path>
              <a:path w="340334" h="355561">
                <a:moveTo>
                  <a:pt x="11526" y="208605"/>
                </a:moveTo>
                <a:lnTo>
                  <a:pt x="11493" y="208749"/>
                </a:lnTo>
                <a:lnTo>
                  <a:pt x="11526" y="208605"/>
                </a:lnTo>
                <a:close/>
              </a:path>
              <a:path w="340334" h="355561">
                <a:moveTo>
                  <a:pt x="4647" y="199711"/>
                </a:moveTo>
                <a:lnTo>
                  <a:pt x="4597" y="199643"/>
                </a:lnTo>
              </a:path>
              <a:path w="340334" h="355561">
                <a:moveTo>
                  <a:pt x="3143" y="188799"/>
                </a:moveTo>
                <a:lnTo>
                  <a:pt x="266" y="185026"/>
                </a:lnTo>
                <a:lnTo>
                  <a:pt x="0" y="185585"/>
                </a:lnTo>
                <a:lnTo>
                  <a:pt x="3143" y="188799"/>
                </a:lnTo>
                <a:close/>
              </a:path>
              <a:path w="340334" h="355561">
                <a:moveTo>
                  <a:pt x="3365" y="189026"/>
                </a:moveTo>
                <a:lnTo>
                  <a:pt x="3143" y="188799"/>
                </a:lnTo>
                <a:lnTo>
                  <a:pt x="3356" y="189664"/>
                </a:lnTo>
                <a:lnTo>
                  <a:pt x="3365" y="189026"/>
                </a:lnTo>
                <a:close/>
              </a:path>
              <a:path w="340334" h="355561">
                <a:moveTo>
                  <a:pt x="29636" y="263437"/>
                </a:moveTo>
                <a:lnTo>
                  <a:pt x="29348" y="262997"/>
                </a:lnTo>
                <a:lnTo>
                  <a:pt x="29032" y="263042"/>
                </a:lnTo>
                <a:lnTo>
                  <a:pt x="29636" y="263437"/>
                </a:lnTo>
                <a:close/>
              </a:path>
              <a:path w="340334" h="355561">
                <a:moveTo>
                  <a:pt x="155632" y="328210"/>
                </a:moveTo>
                <a:lnTo>
                  <a:pt x="155219" y="328053"/>
                </a:lnTo>
                <a:lnTo>
                  <a:pt x="155369" y="328309"/>
                </a:lnTo>
                <a:lnTo>
                  <a:pt x="155632" y="328210"/>
                </a:lnTo>
                <a:close/>
              </a:path>
              <a:path w="340334" h="355561">
                <a:moveTo>
                  <a:pt x="168351" y="344893"/>
                </a:moveTo>
                <a:lnTo>
                  <a:pt x="165290" y="343750"/>
                </a:lnTo>
                <a:lnTo>
                  <a:pt x="164896" y="343979"/>
                </a:lnTo>
                <a:lnTo>
                  <a:pt x="168351" y="344893"/>
                </a:lnTo>
                <a:close/>
              </a:path>
              <a:path w="340334" h="355561">
                <a:moveTo>
                  <a:pt x="161493" y="2197"/>
                </a:moveTo>
                <a:lnTo>
                  <a:pt x="164426" y="0"/>
                </a:lnTo>
                <a:lnTo>
                  <a:pt x="160678" y="2373"/>
                </a:lnTo>
                <a:lnTo>
                  <a:pt x="161493" y="2197"/>
                </a:lnTo>
                <a:close/>
              </a:path>
              <a:path w="340334" h="355561">
                <a:moveTo>
                  <a:pt x="172326" y="260413"/>
                </a:moveTo>
                <a:lnTo>
                  <a:pt x="172224" y="257670"/>
                </a:lnTo>
                <a:lnTo>
                  <a:pt x="169583" y="260667"/>
                </a:lnTo>
                <a:lnTo>
                  <a:pt x="172326" y="260413"/>
                </a:lnTo>
                <a:close/>
              </a:path>
              <a:path w="340334" h="355561">
                <a:moveTo>
                  <a:pt x="156933" y="290283"/>
                </a:moveTo>
                <a:lnTo>
                  <a:pt x="154292" y="289331"/>
                </a:lnTo>
                <a:lnTo>
                  <a:pt x="159804" y="294830"/>
                </a:lnTo>
                <a:lnTo>
                  <a:pt x="156933" y="290283"/>
                </a:lnTo>
                <a:close/>
              </a:path>
              <a:path w="340334" h="355561">
                <a:moveTo>
                  <a:pt x="177507" y="257517"/>
                </a:moveTo>
                <a:lnTo>
                  <a:pt x="174053" y="255003"/>
                </a:lnTo>
                <a:lnTo>
                  <a:pt x="173964" y="256171"/>
                </a:lnTo>
                <a:lnTo>
                  <a:pt x="177507" y="257517"/>
                </a:lnTo>
                <a:close/>
              </a:path>
              <a:path w="340334" h="355561">
                <a:moveTo>
                  <a:pt x="177355" y="254596"/>
                </a:moveTo>
                <a:lnTo>
                  <a:pt x="174548" y="252348"/>
                </a:lnTo>
                <a:lnTo>
                  <a:pt x="174053" y="255003"/>
                </a:lnTo>
                <a:lnTo>
                  <a:pt x="177355" y="254596"/>
                </a:lnTo>
                <a:close/>
              </a:path>
              <a:path w="340334" h="355561">
                <a:moveTo>
                  <a:pt x="172263" y="6515"/>
                </a:moveTo>
                <a:lnTo>
                  <a:pt x="172186" y="6476"/>
                </a:lnTo>
              </a:path>
              <a:path w="340334" h="355561">
                <a:moveTo>
                  <a:pt x="160515" y="301497"/>
                </a:moveTo>
                <a:lnTo>
                  <a:pt x="162153" y="302412"/>
                </a:lnTo>
                <a:lnTo>
                  <a:pt x="161417" y="298843"/>
                </a:lnTo>
                <a:lnTo>
                  <a:pt x="160515" y="301497"/>
                </a:lnTo>
                <a:close/>
              </a:path>
              <a:path w="340334" h="355561">
                <a:moveTo>
                  <a:pt x="164376" y="305955"/>
                </a:moveTo>
                <a:lnTo>
                  <a:pt x="163182" y="322376"/>
                </a:lnTo>
                <a:lnTo>
                  <a:pt x="163753" y="322719"/>
                </a:lnTo>
                <a:lnTo>
                  <a:pt x="164376" y="305955"/>
                </a:lnTo>
                <a:close/>
              </a:path>
              <a:path w="340334" h="355561">
                <a:moveTo>
                  <a:pt x="173102" y="2511"/>
                </a:moveTo>
                <a:lnTo>
                  <a:pt x="170865" y="2006"/>
                </a:lnTo>
                <a:lnTo>
                  <a:pt x="170789" y="2654"/>
                </a:lnTo>
                <a:lnTo>
                  <a:pt x="173102" y="2511"/>
                </a:lnTo>
                <a:close/>
              </a:path>
              <a:path w="340334" h="355561">
                <a:moveTo>
                  <a:pt x="179770" y="7056"/>
                </a:moveTo>
                <a:lnTo>
                  <a:pt x="179070" y="6305"/>
                </a:lnTo>
                <a:lnTo>
                  <a:pt x="178727" y="6476"/>
                </a:lnTo>
                <a:lnTo>
                  <a:pt x="179770" y="7056"/>
                </a:lnTo>
                <a:close/>
              </a:path>
              <a:path w="340334" h="355561">
                <a:moveTo>
                  <a:pt x="160439" y="294551"/>
                </a:moveTo>
                <a:lnTo>
                  <a:pt x="161061" y="288861"/>
                </a:lnTo>
                <a:lnTo>
                  <a:pt x="160096" y="292379"/>
                </a:lnTo>
                <a:lnTo>
                  <a:pt x="160439" y="294551"/>
                </a:lnTo>
                <a:close/>
              </a:path>
              <a:path w="340334" h="355561">
                <a:moveTo>
                  <a:pt x="161213" y="291553"/>
                </a:moveTo>
                <a:lnTo>
                  <a:pt x="160934" y="292353"/>
                </a:lnTo>
                <a:lnTo>
                  <a:pt x="162674" y="295097"/>
                </a:lnTo>
                <a:lnTo>
                  <a:pt x="161213" y="291553"/>
                </a:lnTo>
                <a:close/>
              </a:path>
              <a:path w="340334" h="355561">
                <a:moveTo>
                  <a:pt x="295954" y="59173"/>
                </a:moveTo>
                <a:lnTo>
                  <a:pt x="295170" y="58565"/>
                </a:lnTo>
                <a:lnTo>
                  <a:pt x="295351" y="58953"/>
                </a:lnTo>
                <a:lnTo>
                  <a:pt x="295954" y="59173"/>
                </a:lnTo>
                <a:close/>
              </a:path>
              <a:path w="340334" h="355561">
                <a:moveTo>
                  <a:pt x="295366" y="282846"/>
                </a:moveTo>
                <a:lnTo>
                  <a:pt x="295270" y="283008"/>
                </a:lnTo>
                <a:lnTo>
                  <a:pt x="295366" y="282846"/>
                </a:lnTo>
                <a:close/>
              </a:path>
              <a:path w="340334" h="355561">
                <a:moveTo>
                  <a:pt x="307396" y="267041"/>
                </a:moveTo>
                <a:lnTo>
                  <a:pt x="306832" y="267474"/>
                </a:lnTo>
                <a:lnTo>
                  <a:pt x="306810" y="267709"/>
                </a:lnTo>
                <a:lnTo>
                  <a:pt x="307396" y="267041"/>
                </a:lnTo>
                <a:close/>
              </a:path>
              <a:path w="340334" h="355561">
                <a:moveTo>
                  <a:pt x="308018" y="74770"/>
                </a:moveTo>
                <a:lnTo>
                  <a:pt x="307191" y="74126"/>
                </a:lnTo>
                <a:lnTo>
                  <a:pt x="307378" y="74536"/>
                </a:lnTo>
                <a:lnTo>
                  <a:pt x="308018" y="74770"/>
                </a:lnTo>
                <a:close/>
              </a:path>
              <a:path w="340334" h="355561">
                <a:moveTo>
                  <a:pt x="309689" y="260794"/>
                </a:moveTo>
                <a:lnTo>
                  <a:pt x="308406" y="257136"/>
                </a:lnTo>
                <a:lnTo>
                  <a:pt x="308317" y="257975"/>
                </a:lnTo>
                <a:lnTo>
                  <a:pt x="309689" y="260794"/>
                </a:lnTo>
                <a:close/>
              </a:path>
              <a:path w="340334" h="355561">
                <a:moveTo>
                  <a:pt x="299796" y="264947"/>
                </a:moveTo>
                <a:lnTo>
                  <a:pt x="301942" y="260426"/>
                </a:lnTo>
                <a:lnTo>
                  <a:pt x="298704" y="263537"/>
                </a:lnTo>
                <a:lnTo>
                  <a:pt x="299796" y="264947"/>
                </a:lnTo>
                <a:close/>
              </a:path>
              <a:path w="340334" h="355561">
                <a:moveTo>
                  <a:pt x="321627" y="219963"/>
                </a:moveTo>
                <a:lnTo>
                  <a:pt x="323164" y="213575"/>
                </a:lnTo>
                <a:lnTo>
                  <a:pt x="321602" y="217169"/>
                </a:lnTo>
                <a:lnTo>
                  <a:pt x="321627" y="219963"/>
                </a:lnTo>
                <a:close/>
              </a:path>
              <a:path w="340334" h="355561">
                <a:moveTo>
                  <a:pt x="323164" y="213575"/>
                </a:moveTo>
                <a:lnTo>
                  <a:pt x="322503" y="218274"/>
                </a:lnTo>
                <a:lnTo>
                  <a:pt x="323011" y="215696"/>
                </a:lnTo>
                <a:lnTo>
                  <a:pt x="323164" y="213575"/>
                </a:lnTo>
                <a:close/>
              </a:path>
              <a:path w="340334" h="355561">
                <a:moveTo>
                  <a:pt x="326224" y="200786"/>
                </a:moveTo>
                <a:lnTo>
                  <a:pt x="327571" y="194043"/>
                </a:lnTo>
                <a:lnTo>
                  <a:pt x="326199" y="197980"/>
                </a:lnTo>
                <a:lnTo>
                  <a:pt x="326224" y="200786"/>
                </a:lnTo>
                <a:close/>
              </a:path>
              <a:path w="340334" h="355561">
                <a:moveTo>
                  <a:pt x="327190" y="145681"/>
                </a:moveTo>
                <a:lnTo>
                  <a:pt x="325831" y="140550"/>
                </a:lnTo>
                <a:lnTo>
                  <a:pt x="324891" y="143090"/>
                </a:lnTo>
                <a:lnTo>
                  <a:pt x="327190" y="145681"/>
                </a:lnTo>
                <a:close/>
              </a:path>
              <a:path w="340334" h="355561">
                <a:moveTo>
                  <a:pt x="329261" y="223769"/>
                </a:moveTo>
                <a:lnTo>
                  <a:pt x="329069" y="223875"/>
                </a:lnTo>
                <a:lnTo>
                  <a:pt x="329192" y="224238"/>
                </a:lnTo>
                <a:lnTo>
                  <a:pt x="329261" y="223769"/>
                </a:lnTo>
                <a:close/>
              </a:path>
              <a:path w="340334" h="355561">
                <a:moveTo>
                  <a:pt x="300545" y="269328"/>
                </a:moveTo>
                <a:lnTo>
                  <a:pt x="300875" y="273634"/>
                </a:lnTo>
                <a:lnTo>
                  <a:pt x="300723" y="271005"/>
                </a:lnTo>
                <a:lnTo>
                  <a:pt x="300545" y="269328"/>
                </a:lnTo>
                <a:close/>
              </a:path>
              <a:path w="340334" h="355561">
                <a:moveTo>
                  <a:pt x="303898" y="69548"/>
                </a:moveTo>
                <a:lnTo>
                  <a:pt x="303356" y="69199"/>
                </a:lnTo>
                <a:lnTo>
                  <a:pt x="303364" y="69354"/>
                </a:lnTo>
                <a:lnTo>
                  <a:pt x="303898" y="69548"/>
                </a:lnTo>
                <a:close/>
              </a:path>
              <a:path w="340334" h="355561">
                <a:moveTo>
                  <a:pt x="303128" y="272613"/>
                </a:moveTo>
                <a:lnTo>
                  <a:pt x="302844" y="272707"/>
                </a:lnTo>
                <a:lnTo>
                  <a:pt x="302807" y="273130"/>
                </a:lnTo>
                <a:lnTo>
                  <a:pt x="303128" y="272613"/>
                </a:lnTo>
                <a:close/>
              </a:path>
              <a:path w="340334" h="355561">
                <a:moveTo>
                  <a:pt x="323164" y="213575"/>
                </a:moveTo>
                <a:lnTo>
                  <a:pt x="324688" y="207187"/>
                </a:lnTo>
                <a:lnTo>
                  <a:pt x="323138" y="210769"/>
                </a:lnTo>
                <a:lnTo>
                  <a:pt x="323164" y="213575"/>
                </a:lnTo>
                <a:close/>
              </a:path>
              <a:path w="340334" h="355561">
                <a:moveTo>
                  <a:pt x="180670" y="343230"/>
                </a:moveTo>
                <a:lnTo>
                  <a:pt x="176784" y="343052"/>
                </a:lnTo>
                <a:lnTo>
                  <a:pt x="176784" y="343738"/>
                </a:lnTo>
                <a:lnTo>
                  <a:pt x="180670" y="343230"/>
                </a:lnTo>
                <a:close/>
              </a:path>
              <a:path w="340334" h="355561">
                <a:moveTo>
                  <a:pt x="168186" y="320001"/>
                </a:moveTo>
                <a:lnTo>
                  <a:pt x="165620" y="319887"/>
                </a:lnTo>
                <a:lnTo>
                  <a:pt x="168186" y="320662"/>
                </a:lnTo>
                <a:lnTo>
                  <a:pt x="168186" y="320001"/>
                </a:lnTo>
                <a:close/>
              </a:path>
              <a:path w="340334" h="355561">
                <a:moveTo>
                  <a:pt x="169964" y="310222"/>
                </a:moveTo>
                <a:lnTo>
                  <a:pt x="167055" y="309067"/>
                </a:lnTo>
                <a:lnTo>
                  <a:pt x="166408" y="309511"/>
                </a:lnTo>
                <a:lnTo>
                  <a:pt x="169964" y="310222"/>
                </a:lnTo>
                <a:close/>
              </a:path>
              <a:path w="340334" h="355561">
                <a:moveTo>
                  <a:pt x="170383" y="318490"/>
                </a:moveTo>
                <a:lnTo>
                  <a:pt x="170281" y="317842"/>
                </a:lnTo>
                <a:lnTo>
                  <a:pt x="167462" y="317919"/>
                </a:lnTo>
                <a:lnTo>
                  <a:pt x="170383" y="318490"/>
                </a:lnTo>
                <a:close/>
              </a:path>
              <a:path w="340334" h="355561">
                <a:moveTo>
                  <a:pt x="168490" y="347383"/>
                </a:moveTo>
                <a:lnTo>
                  <a:pt x="165735" y="346087"/>
                </a:lnTo>
                <a:lnTo>
                  <a:pt x="168490" y="347383"/>
                </a:lnTo>
                <a:close/>
              </a:path>
              <a:path w="340334" h="355561">
                <a:moveTo>
                  <a:pt x="170510" y="313194"/>
                </a:moveTo>
                <a:lnTo>
                  <a:pt x="167449" y="312127"/>
                </a:lnTo>
                <a:lnTo>
                  <a:pt x="167322" y="313207"/>
                </a:lnTo>
                <a:lnTo>
                  <a:pt x="170510" y="313194"/>
                </a:lnTo>
                <a:close/>
              </a:path>
              <a:path w="340334" h="355561">
                <a:moveTo>
                  <a:pt x="198081" y="326770"/>
                </a:moveTo>
                <a:lnTo>
                  <a:pt x="193890" y="324319"/>
                </a:lnTo>
                <a:lnTo>
                  <a:pt x="193713" y="324967"/>
                </a:lnTo>
                <a:lnTo>
                  <a:pt x="198081" y="326770"/>
                </a:lnTo>
                <a:close/>
              </a:path>
              <a:path w="340334" h="355561">
                <a:moveTo>
                  <a:pt x="171589" y="315023"/>
                </a:moveTo>
                <a:lnTo>
                  <a:pt x="167894" y="315188"/>
                </a:lnTo>
                <a:lnTo>
                  <a:pt x="171043" y="315798"/>
                </a:lnTo>
                <a:lnTo>
                  <a:pt x="171589" y="315023"/>
                </a:lnTo>
                <a:close/>
              </a:path>
              <a:path w="340334" h="355561">
                <a:moveTo>
                  <a:pt x="172923" y="202501"/>
                </a:moveTo>
                <a:lnTo>
                  <a:pt x="172914" y="202335"/>
                </a:lnTo>
                <a:lnTo>
                  <a:pt x="172866" y="202502"/>
                </a:lnTo>
                <a:close/>
              </a:path>
              <a:path w="340334" h="355561">
                <a:moveTo>
                  <a:pt x="175412" y="200964"/>
                </a:moveTo>
                <a:lnTo>
                  <a:pt x="175158" y="194703"/>
                </a:lnTo>
                <a:lnTo>
                  <a:pt x="175158" y="197370"/>
                </a:lnTo>
                <a:lnTo>
                  <a:pt x="175412" y="200964"/>
                </a:lnTo>
                <a:close/>
              </a:path>
              <a:path w="340334" h="355561">
                <a:moveTo>
                  <a:pt x="224790" y="251739"/>
                </a:moveTo>
                <a:lnTo>
                  <a:pt x="222186" y="254101"/>
                </a:lnTo>
                <a:lnTo>
                  <a:pt x="222516" y="254596"/>
                </a:lnTo>
                <a:lnTo>
                  <a:pt x="224790" y="251739"/>
                </a:lnTo>
                <a:close/>
              </a:path>
              <a:path w="340334" h="355561">
                <a:moveTo>
                  <a:pt x="216547" y="236080"/>
                </a:moveTo>
                <a:lnTo>
                  <a:pt x="216541" y="236202"/>
                </a:lnTo>
              </a:path>
              <a:path w="340334" h="355561">
                <a:moveTo>
                  <a:pt x="108839" y="87820"/>
                </a:moveTo>
                <a:lnTo>
                  <a:pt x="107937" y="90373"/>
                </a:lnTo>
                <a:lnTo>
                  <a:pt x="108343" y="90462"/>
                </a:lnTo>
                <a:lnTo>
                  <a:pt x="108839" y="87820"/>
                </a:lnTo>
                <a:close/>
              </a:path>
              <a:path w="340334" h="355561">
                <a:moveTo>
                  <a:pt x="72847" y="179857"/>
                </a:moveTo>
                <a:lnTo>
                  <a:pt x="75196" y="177088"/>
                </a:lnTo>
                <a:lnTo>
                  <a:pt x="72517" y="176199"/>
                </a:lnTo>
                <a:lnTo>
                  <a:pt x="72847" y="179857"/>
                </a:lnTo>
                <a:close/>
              </a:path>
              <a:path w="340334" h="355561">
                <a:moveTo>
                  <a:pt x="78473" y="170370"/>
                </a:moveTo>
                <a:lnTo>
                  <a:pt x="79578" y="173710"/>
                </a:lnTo>
                <a:lnTo>
                  <a:pt x="78994" y="170980"/>
                </a:lnTo>
                <a:lnTo>
                  <a:pt x="78473" y="170370"/>
                </a:lnTo>
                <a:close/>
              </a:path>
              <a:path w="340334" h="355561">
                <a:moveTo>
                  <a:pt x="83032" y="197370"/>
                </a:moveTo>
                <a:lnTo>
                  <a:pt x="83820" y="200850"/>
                </a:lnTo>
                <a:lnTo>
                  <a:pt x="86385" y="199910"/>
                </a:lnTo>
                <a:lnTo>
                  <a:pt x="83032" y="197370"/>
                </a:lnTo>
                <a:close/>
              </a:path>
              <a:path w="340334" h="355561">
                <a:moveTo>
                  <a:pt x="108089" y="98259"/>
                </a:moveTo>
                <a:lnTo>
                  <a:pt x="109867" y="92773"/>
                </a:lnTo>
                <a:lnTo>
                  <a:pt x="107861" y="95478"/>
                </a:lnTo>
                <a:lnTo>
                  <a:pt x="108089" y="98259"/>
                </a:lnTo>
                <a:close/>
              </a:path>
              <a:path w="340334" h="355561">
                <a:moveTo>
                  <a:pt x="112712" y="93370"/>
                </a:moveTo>
                <a:lnTo>
                  <a:pt x="113995" y="87236"/>
                </a:lnTo>
                <a:lnTo>
                  <a:pt x="112585" y="90792"/>
                </a:lnTo>
                <a:lnTo>
                  <a:pt x="112712" y="93370"/>
                </a:lnTo>
                <a:close/>
              </a:path>
              <a:path w="340334" h="355561">
                <a:moveTo>
                  <a:pt x="188556" y="83959"/>
                </a:moveTo>
                <a:lnTo>
                  <a:pt x="187388" y="82778"/>
                </a:lnTo>
                <a:lnTo>
                  <a:pt x="185813" y="85712"/>
                </a:lnTo>
                <a:lnTo>
                  <a:pt x="188556" y="83959"/>
                </a:lnTo>
                <a:close/>
              </a:path>
              <a:path w="340334" h="355561">
                <a:moveTo>
                  <a:pt x="98399" y="100622"/>
                </a:moveTo>
                <a:lnTo>
                  <a:pt x="98310" y="103682"/>
                </a:lnTo>
                <a:lnTo>
                  <a:pt x="100761" y="106527"/>
                </a:lnTo>
                <a:lnTo>
                  <a:pt x="98399" y="100622"/>
                </a:lnTo>
                <a:close/>
              </a:path>
              <a:path w="340334" h="355561">
                <a:moveTo>
                  <a:pt x="133832" y="211543"/>
                </a:moveTo>
                <a:lnTo>
                  <a:pt x="133832" y="212343"/>
                </a:lnTo>
                <a:lnTo>
                  <a:pt x="141757" y="212343"/>
                </a:lnTo>
                <a:lnTo>
                  <a:pt x="141757" y="211543"/>
                </a:lnTo>
                <a:lnTo>
                  <a:pt x="133832" y="211543"/>
                </a:lnTo>
                <a:close/>
              </a:path>
              <a:path w="340334" h="355561">
                <a:moveTo>
                  <a:pt x="139623" y="249681"/>
                </a:moveTo>
                <a:lnTo>
                  <a:pt x="140017" y="249288"/>
                </a:lnTo>
                <a:lnTo>
                  <a:pt x="139623" y="248894"/>
                </a:lnTo>
                <a:lnTo>
                  <a:pt x="132346" y="248894"/>
                </a:lnTo>
                <a:lnTo>
                  <a:pt x="132346" y="249681"/>
                </a:lnTo>
                <a:lnTo>
                  <a:pt x="139623" y="249681"/>
                </a:lnTo>
                <a:close/>
              </a:path>
              <a:path w="340334" h="355561">
                <a:moveTo>
                  <a:pt x="181749" y="286181"/>
                </a:moveTo>
                <a:lnTo>
                  <a:pt x="180606" y="289013"/>
                </a:lnTo>
                <a:lnTo>
                  <a:pt x="180086" y="291718"/>
                </a:lnTo>
                <a:lnTo>
                  <a:pt x="180733" y="291845"/>
                </a:lnTo>
                <a:lnTo>
                  <a:pt x="181216" y="289229"/>
                </a:lnTo>
                <a:lnTo>
                  <a:pt x="182359" y="286435"/>
                </a:lnTo>
                <a:lnTo>
                  <a:pt x="182194" y="286003"/>
                </a:lnTo>
                <a:lnTo>
                  <a:pt x="181749" y="286181"/>
                </a:lnTo>
                <a:close/>
              </a:path>
              <a:path w="340334" h="355561">
                <a:moveTo>
                  <a:pt x="203034" y="253872"/>
                </a:moveTo>
                <a:lnTo>
                  <a:pt x="203034" y="254673"/>
                </a:lnTo>
                <a:lnTo>
                  <a:pt x="210642" y="254673"/>
                </a:lnTo>
                <a:lnTo>
                  <a:pt x="210642" y="253872"/>
                </a:lnTo>
                <a:lnTo>
                  <a:pt x="203034" y="253872"/>
                </a:lnTo>
                <a:close/>
              </a:path>
              <a:path w="340334" h="355561">
                <a:moveTo>
                  <a:pt x="132676" y="214045"/>
                </a:moveTo>
                <a:lnTo>
                  <a:pt x="132676" y="214833"/>
                </a:lnTo>
                <a:lnTo>
                  <a:pt x="140449" y="214833"/>
                </a:lnTo>
                <a:lnTo>
                  <a:pt x="140449" y="214045"/>
                </a:lnTo>
                <a:lnTo>
                  <a:pt x="132676" y="214045"/>
                </a:lnTo>
                <a:close/>
              </a:path>
              <a:path w="340334" h="355561">
                <a:moveTo>
                  <a:pt x="130695" y="219011"/>
                </a:moveTo>
                <a:lnTo>
                  <a:pt x="130695" y="219811"/>
                </a:lnTo>
                <a:lnTo>
                  <a:pt x="138633" y="219811"/>
                </a:lnTo>
                <a:lnTo>
                  <a:pt x="138633" y="219011"/>
                </a:lnTo>
                <a:lnTo>
                  <a:pt x="130695" y="219011"/>
                </a:lnTo>
                <a:close/>
              </a:path>
              <a:path w="340334" h="355561">
                <a:moveTo>
                  <a:pt x="128727" y="228968"/>
                </a:moveTo>
                <a:lnTo>
                  <a:pt x="128727" y="229768"/>
                </a:lnTo>
                <a:lnTo>
                  <a:pt x="136652" y="229768"/>
                </a:lnTo>
                <a:lnTo>
                  <a:pt x="136652" y="228968"/>
                </a:lnTo>
                <a:lnTo>
                  <a:pt x="128727" y="228968"/>
                </a:lnTo>
                <a:close/>
              </a:path>
              <a:path w="340334" h="355561">
                <a:moveTo>
                  <a:pt x="197421" y="261340"/>
                </a:moveTo>
                <a:lnTo>
                  <a:pt x="197421" y="262140"/>
                </a:lnTo>
                <a:lnTo>
                  <a:pt x="205016" y="262140"/>
                </a:lnTo>
                <a:lnTo>
                  <a:pt x="205016" y="261340"/>
                </a:lnTo>
                <a:lnTo>
                  <a:pt x="197421" y="261340"/>
                </a:lnTo>
                <a:close/>
              </a:path>
              <a:path w="340334" h="355561">
                <a:moveTo>
                  <a:pt x="128866" y="226479"/>
                </a:moveTo>
                <a:lnTo>
                  <a:pt x="128866" y="227279"/>
                </a:lnTo>
                <a:lnTo>
                  <a:pt x="136804" y="227279"/>
                </a:lnTo>
                <a:lnTo>
                  <a:pt x="136804" y="226479"/>
                </a:lnTo>
                <a:lnTo>
                  <a:pt x="128866" y="226479"/>
                </a:lnTo>
                <a:close/>
              </a:path>
              <a:path w="340334" h="355561">
                <a:moveTo>
                  <a:pt x="129362" y="223989"/>
                </a:moveTo>
                <a:lnTo>
                  <a:pt x="129362" y="224777"/>
                </a:lnTo>
                <a:lnTo>
                  <a:pt x="137299" y="224777"/>
                </a:lnTo>
                <a:lnTo>
                  <a:pt x="137299" y="223989"/>
                </a:lnTo>
                <a:lnTo>
                  <a:pt x="129362" y="223989"/>
                </a:lnTo>
                <a:close/>
              </a:path>
              <a:path w="340334" h="355561">
                <a:moveTo>
                  <a:pt x="130035" y="221513"/>
                </a:moveTo>
                <a:lnTo>
                  <a:pt x="130035" y="222300"/>
                </a:lnTo>
                <a:lnTo>
                  <a:pt x="137795" y="222300"/>
                </a:lnTo>
                <a:lnTo>
                  <a:pt x="137795" y="221513"/>
                </a:lnTo>
                <a:lnTo>
                  <a:pt x="130035" y="221513"/>
                </a:lnTo>
                <a:close/>
              </a:path>
              <a:path w="340334" h="355561">
                <a:moveTo>
                  <a:pt x="204508" y="251371"/>
                </a:moveTo>
                <a:lnTo>
                  <a:pt x="204508" y="252183"/>
                </a:lnTo>
                <a:lnTo>
                  <a:pt x="211963" y="252183"/>
                </a:lnTo>
                <a:lnTo>
                  <a:pt x="211963" y="251371"/>
                </a:lnTo>
                <a:lnTo>
                  <a:pt x="204508" y="251371"/>
                </a:lnTo>
                <a:close/>
              </a:path>
              <a:path w="340334" h="355561">
                <a:moveTo>
                  <a:pt x="97459" y="103250"/>
                </a:moveTo>
                <a:lnTo>
                  <a:pt x="97599" y="105257"/>
                </a:lnTo>
                <a:lnTo>
                  <a:pt x="97777" y="108140"/>
                </a:lnTo>
                <a:lnTo>
                  <a:pt x="100406" y="109296"/>
                </a:lnTo>
                <a:lnTo>
                  <a:pt x="101485" y="106083"/>
                </a:lnTo>
                <a:lnTo>
                  <a:pt x="101244" y="103098"/>
                </a:lnTo>
                <a:lnTo>
                  <a:pt x="98399" y="100622"/>
                </a:lnTo>
                <a:lnTo>
                  <a:pt x="100761" y="106527"/>
                </a:lnTo>
                <a:lnTo>
                  <a:pt x="100571" y="107060"/>
                </a:lnTo>
                <a:lnTo>
                  <a:pt x="98310" y="103682"/>
                </a:lnTo>
                <a:lnTo>
                  <a:pt x="98399" y="100622"/>
                </a:lnTo>
                <a:lnTo>
                  <a:pt x="97459" y="103250"/>
                </a:lnTo>
                <a:close/>
              </a:path>
              <a:path w="340334" h="355561">
                <a:moveTo>
                  <a:pt x="191185" y="82207"/>
                </a:moveTo>
                <a:lnTo>
                  <a:pt x="193840" y="83451"/>
                </a:lnTo>
                <a:lnTo>
                  <a:pt x="195770" y="82105"/>
                </a:lnTo>
                <a:lnTo>
                  <a:pt x="197777" y="79235"/>
                </a:lnTo>
                <a:lnTo>
                  <a:pt x="199034" y="76657"/>
                </a:lnTo>
                <a:lnTo>
                  <a:pt x="196138" y="76949"/>
                </a:lnTo>
                <a:lnTo>
                  <a:pt x="193319" y="78193"/>
                </a:lnTo>
                <a:lnTo>
                  <a:pt x="195910" y="75628"/>
                </a:lnTo>
                <a:lnTo>
                  <a:pt x="198475" y="73748"/>
                </a:lnTo>
                <a:lnTo>
                  <a:pt x="195376" y="74155"/>
                </a:lnTo>
                <a:lnTo>
                  <a:pt x="191922" y="76834"/>
                </a:lnTo>
                <a:lnTo>
                  <a:pt x="189179" y="79286"/>
                </a:lnTo>
                <a:lnTo>
                  <a:pt x="191998" y="77469"/>
                </a:lnTo>
                <a:lnTo>
                  <a:pt x="190144" y="80289"/>
                </a:lnTo>
                <a:lnTo>
                  <a:pt x="187388" y="82778"/>
                </a:lnTo>
                <a:lnTo>
                  <a:pt x="188556" y="83959"/>
                </a:lnTo>
                <a:lnTo>
                  <a:pt x="191185" y="82207"/>
                </a:lnTo>
                <a:close/>
              </a:path>
              <a:path w="340334" h="355561">
                <a:moveTo>
                  <a:pt x="199224" y="84848"/>
                </a:moveTo>
                <a:lnTo>
                  <a:pt x="199974" y="83591"/>
                </a:lnTo>
                <a:lnTo>
                  <a:pt x="201625" y="80860"/>
                </a:lnTo>
                <a:lnTo>
                  <a:pt x="204190" y="80124"/>
                </a:lnTo>
                <a:lnTo>
                  <a:pt x="205854" y="84569"/>
                </a:lnTo>
                <a:lnTo>
                  <a:pt x="206209" y="84493"/>
                </a:lnTo>
                <a:lnTo>
                  <a:pt x="209181" y="83261"/>
                </a:lnTo>
                <a:lnTo>
                  <a:pt x="209219" y="86563"/>
                </a:lnTo>
                <a:lnTo>
                  <a:pt x="212128" y="84493"/>
                </a:lnTo>
                <a:lnTo>
                  <a:pt x="213677" y="86550"/>
                </a:lnTo>
                <a:lnTo>
                  <a:pt x="216014" y="83921"/>
                </a:lnTo>
                <a:lnTo>
                  <a:pt x="213118" y="83642"/>
                </a:lnTo>
                <a:lnTo>
                  <a:pt x="210108" y="84315"/>
                </a:lnTo>
                <a:lnTo>
                  <a:pt x="213118" y="82308"/>
                </a:lnTo>
                <a:lnTo>
                  <a:pt x="215811" y="81114"/>
                </a:lnTo>
                <a:lnTo>
                  <a:pt x="212902" y="80746"/>
                </a:lnTo>
                <a:lnTo>
                  <a:pt x="210159" y="82143"/>
                </a:lnTo>
                <a:lnTo>
                  <a:pt x="206451" y="83794"/>
                </a:lnTo>
                <a:lnTo>
                  <a:pt x="206171" y="81140"/>
                </a:lnTo>
                <a:lnTo>
                  <a:pt x="205740" y="78574"/>
                </a:lnTo>
                <a:lnTo>
                  <a:pt x="203022" y="78409"/>
                </a:lnTo>
                <a:lnTo>
                  <a:pt x="200431" y="79590"/>
                </a:lnTo>
                <a:lnTo>
                  <a:pt x="195770" y="82105"/>
                </a:lnTo>
                <a:lnTo>
                  <a:pt x="193840" y="83451"/>
                </a:lnTo>
                <a:lnTo>
                  <a:pt x="196672" y="82626"/>
                </a:lnTo>
                <a:lnTo>
                  <a:pt x="199224" y="84848"/>
                </a:lnTo>
                <a:close/>
              </a:path>
              <a:path w="340334" h="355561">
                <a:moveTo>
                  <a:pt x="203034" y="84543"/>
                </a:moveTo>
                <a:lnTo>
                  <a:pt x="205854" y="84569"/>
                </a:lnTo>
                <a:lnTo>
                  <a:pt x="204190" y="80124"/>
                </a:lnTo>
                <a:lnTo>
                  <a:pt x="202679" y="82575"/>
                </a:lnTo>
                <a:lnTo>
                  <a:pt x="199974" y="83591"/>
                </a:lnTo>
                <a:lnTo>
                  <a:pt x="199224" y="84848"/>
                </a:lnTo>
                <a:lnTo>
                  <a:pt x="203034" y="84543"/>
                </a:lnTo>
                <a:close/>
              </a:path>
              <a:path w="340334" h="355561">
                <a:moveTo>
                  <a:pt x="144132" y="77165"/>
                </a:moveTo>
                <a:lnTo>
                  <a:pt x="144030" y="74536"/>
                </a:lnTo>
                <a:lnTo>
                  <a:pt x="140716" y="74917"/>
                </a:lnTo>
                <a:lnTo>
                  <a:pt x="138125" y="78155"/>
                </a:lnTo>
                <a:lnTo>
                  <a:pt x="136944" y="81292"/>
                </a:lnTo>
                <a:lnTo>
                  <a:pt x="134327" y="83324"/>
                </a:lnTo>
                <a:lnTo>
                  <a:pt x="134493" y="80124"/>
                </a:lnTo>
                <a:lnTo>
                  <a:pt x="132257" y="83286"/>
                </a:lnTo>
                <a:lnTo>
                  <a:pt x="135153" y="85534"/>
                </a:lnTo>
                <a:lnTo>
                  <a:pt x="137261" y="82511"/>
                </a:lnTo>
                <a:lnTo>
                  <a:pt x="139890" y="83578"/>
                </a:lnTo>
                <a:lnTo>
                  <a:pt x="139636" y="78828"/>
                </a:lnTo>
                <a:lnTo>
                  <a:pt x="143065" y="75361"/>
                </a:lnTo>
                <a:lnTo>
                  <a:pt x="144132" y="77165"/>
                </a:lnTo>
                <a:close/>
              </a:path>
              <a:path w="340334" h="355561">
                <a:moveTo>
                  <a:pt x="144716" y="79959"/>
                </a:moveTo>
                <a:lnTo>
                  <a:pt x="144132" y="77165"/>
                </a:lnTo>
                <a:lnTo>
                  <a:pt x="143065" y="75361"/>
                </a:lnTo>
                <a:lnTo>
                  <a:pt x="142062" y="78130"/>
                </a:lnTo>
                <a:lnTo>
                  <a:pt x="141630" y="79057"/>
                </a:lnTo>
                <a:lnTo>
                  <a:pt x="139877" y="81648"/>
                </a:lnTo>
                <a:lnTo>
                  <a:pt x="139636" y="78828"/>
                </a:lnTo>
                <a:lnTo>
                  <a:pt x="139890" y="83578"/>
                </a:lnTo>
                <a:lnTo>
                  <a:pt x="141859" y="80695"/>
                </a:lnTo>
                <a:lnTo>
                  <a:pt x="144627" y="82537"/>
                </a:lnTo>
                <a:lnTo>
                  <a:pt x="145656" y="81102"/>
                </a:lnTo>
                <a:lnTo>
                  <a:pt x="146913" y="78473"/>
                </a:lnTo>
                <a:lnTo>
                  <a:pt x="144716" y="79959"/>
                </a:lnTo>
                <a:close/>
              </a:path>
              <a:path w="340334" h="355561">
                <a:moveTo>
                  <a:pt x="113182" y="96062"/>
                </a:moveTo>
                <a:lnTo>
                  <a:pt x="113969" y="91033"/>
                </a:lnTo>
                <a:lnTo>
                  <a:pt x="114630" y="88277"/>
                </a:lnTo>
                <a:lnTo>
                  <a:pt x="114985" y="91135"/>
                </a:lnTo>
                <a:lnTo>
                  <a:pt x="116636" y="87629"/>
                </a:lnTo>
                <a:lnTo>
                  <a:pt x="113995" y="87236"/>
                </a:lnTo>
                <a:lnTo>
                  <a:pt x="112712" y="93370"/>
                </a:lnTo>
                <a:lnTo>
                  <a:pt x="112217" y="95910"/>
                </a:lnTo>
                <a:lnTo>
                  <a:pt x="109867" y="92773"/>
                </a:lnTo>
                <a:lnTo>
                  <a:pt x="108089" y="98259"/>
                </a:lnTo>
                <a:lnTo>
                  <a:pt x="107353" y="101003"/>
                </a:lnTo>
                <a:lnTo>
                  <a:pt x="104787" y="102146"/>
                </a:lnTo>
                <a:lnTo>
                  <a:pt x="104444" y="99186"/>
                </a:lnTo>
                <a:lnTo>
                  <a:pt x="105740" y="96558"/>
                </a:lnTo>
                <a:lnTo>
                  <a:pt x="103035" y="96469"/>
                </a:lnTo>
                <a:lnTo>
                  <a:pt x="102616" y="99275"/>
                </a:lnTo>
                <a:lnTo>
                  <a:pt x="102819" y="101815"/>
                </a:lnTo>
                <a:lnTo>
                  <a:pt x="105803" y="104101"/>
                </a:lnTo>
                <a:lnTo>
                  <a:pt x="108356" y="102019"/>
                </a:lnTo>
                <a:lnTo>
                  <a:pt x="108712" y="98983"/>
                </a:lnTo>
                <a:lnTo>
                  <a:pt x="111671" y="99529"/>
                </a:lnTo>
                <a:lnTo>
                  <a:pt x="113182" y="96062"/>
                </a:lnTo>
                <a:close/>
              </a:path>
              <a:path w="340334" h="355561">
                <a:moveTo>
                  <a:pt x="157302" y="72720"/>
                </a:moveTo>
                <a:lnTo>
                  <a:pt x="158102" y="75018"/>
                </a:lnTo>
                <a:lnTo>
                  <a:pt x="158800" y="121615"/>
                </a:lnTo>
                <a:lnTo>
                  <a:pt x="159372" y="118338"/>
                </a:lnTo>
                <a:lnTo>
                  <a:pt x="159448" y="75298"/>
                </a:lnTo>
                <a:lnTo>
                  <a:pt x="158610" y="74256"/>
                </a:lnTo>
                <a:lnTo>
                  <a:pt x="157911" y="70307"/>
                </a:lnTo>
                <a:lnTo>
                  <a:pt x="160845" y="68846"/>
                </a:lnTo>
                <a:lnTo>
                  <a:pt x="163982" y="68084"/>
                </a:lnTo>
                <a:lnTo>
                  <a:pt x="167043" y="67309"/>
                </a:lnTo>
                <a:lnTo>
                  <a:pt x="173253" y="67271"/>
                </a:lnTo>
                <a:lnTo>
                  <a:pt x="176339" y="68008"/>
                </a:lnTo>
                <a:lnTo>
                  <a:pt x="179451" y="68732"/>
                </a:lnTo>
                <a:lnTo>
                  <a:pt x="182384" y="70167"/>
                </a:lnTo>
                <a:lnTo>
                  <a:pt x="182333" y="72707"/>
                </a:lnTo>
                <a:lnTo>
                  <a:pt x="181394" y="74688"/>
                </a:lnTo>
                <a:lnTo>
                  <a:pt x="180733" y="185521"/>
                </a:lnTo>
                <a:lnTo>
                  <a:pt x="181965" y="184454"/>
                </a:lnTo>
                <a:lnTo>
                  <a:pt x="181749" y="181482"/>
                </a:lnTo>
                <a:lnTo>
                  <a:pt x="181724" y="75336"/>
                </a:lnTo>
                <a:lnTo>
                  <a:pt x="183007" y="72732"/>
                </a:lnTo>
                <a:lnTo>
                  <a:pt x="182956" y="69545"/>
                </a:lnTo>
                <a:lnTo>
                  <a:pt x="179616" y="68122"/>
                </a:lnTo>
                <a:lnTo>
                  <a:pt x="176491" y="67360"/>
                </a:lnTo>
                <a:lnTo>
                  <a:pt x="173304" y="66598"/>
                </a:lnTo>
                <a:lnTo>
                  <a:pt x="166966" y="66649"/>
                </a:lnTo>
                <a:lnTo>
                  <a:pt x="163804" y="67436"/>
                </a:lnTo>
                <a:lnTo>
                  <a:pt x="160667" y="68224"/>
                </a:lnTo>
                <a:lnTo>
                  <a:pt x="157353" y="69684"/>
                </a:lnTo>
                <a:lnTo>
                  <a:pt x="157302" y="72720"/>
                </a:lnTo>
                <a:close/>
              </a:path>
              <a:path w="340334" h="355561">
                <a:moveTo>
                  <a:pt x="182344" y="309954"/>
                </a:moveTo>
                <a:lnTo>
                  <a:pt x="182156" y="308648"/>
                </a:lnTo>
                <a:lnTo>
                  <a:pt x="180100" y="308445"/>
                </a:lnTo>
                <a:lnTo>
                  <a:pt x="179666" y="309879"/>
                </a:lnTo>
                <a:lnTo>
                  <a:pt x="179992" y="310035"/>
                </a:lnTo>
                <a:lnTo>
                  <a:pt x="182531" y="311249"/>
                </a:lnTo>
                <a:lnTo>
                  <a:pt x="182348" y="309981"/>
                </a:lnTo>
                <a:lnTo>
                  <a:pt x="182880" y="309968"/>
                </a:lnTo>
                <a:lnTo>
                  <a:pt x="182344" y="309954"/>
                </a:lnTo>
                <a:close/>
              </a:path>
              <a:path w="340334" h="355561">
                <a:moveTo>
                  <a:pt x="179666" y="309879"/>
                </a:moveTo>
                <a:lnTo>
                  <a:pt x="180100" y="308445"/>
                </a:lnTo>
                <a:lnTo>
                  <a:pt x="179590" y="310045"/>
                </a:lnTo>
                <a:lnTo>
                  <a:pt x="179992" y="310035"/>
                </a:lnTo>
                <a:lnTo>
                  <a:pt x="179666" y="309879"/>
                </a:lnTo>
                <a:close/>
              </a:path>
              <a:path w="340334" h="355561">
                <a:moveTo>
                  <a:pt x="182194" y="259219"/>
                </a:moveTo>
                <a:lnTo>
                  <a:pt x="179489" y="261581"/>
                </a:lnTo>
                <a:lnTo>
                  <a:pt x="179552" y="263245"/>
                </a:lnTo>
                <a:lnTo>
                  <a:pt x="180009" y="266318"/>
                </a:lnTo>
                <a:lnTo>
                  <a:pt x="180771" y="262966"/>
                </a:lnTo>
                <a:lnTo>
                  <a:pt x="179908" y="263372"/>
                </a:lnTo>
                <a:lnTo>
                  <a:pt x="182841" y="259435"/>
                </a:lnTo>
                <a:lnTo>
                  <a:pt x="183362" y="261683"/>
                </a:lnTo>
                <a:lnTo>
                  <a:pt x="185153" y="260273"/>
                </a:lnTo>
                <a:lnTo>
                  <a:pt x="188455" y="260210"/>
                </a:lnTo>
                <a:lnTo>
                  <a:pt x="182092" y="258444"/>
                </a:lnTo>
                <a:lnTo>
                  <a:pt x="181660" y="255638"/>
                </a:lnTo>
                <a:lnTo>
                  <a:pt x="181546" y="253212"/>
                </a:lnTo>
                <a:lnTo>
                  <a:pt x="182181" y="247014"/>
                </a:lnTo>
                <a:lnTo>
                  <a:pt x="180213" y="250316"/>
                </a:lnTo>
                <a:lnTo>
                  <a:pt x="180987" y="253885"/>
                </a:lnTo>
                <a:lnTo>
                  <a:pt x="180987" y="257124"/>
                </a:lnTo>
                <a:lnTo>
                  <a:pt x="180072" y="258632"/>
                </a:lnTo>
                <a:lnTo>
                  <a:pt x="182194" y="259219"/>
                </a:lnTo>
                <a:close/>
              </a:path>
              <a:path w="340334" h="355561">
                <a:moveTo>
                  <a:pt x="178968" y="260451"/>
                </a:moveTo>
                <a:lnTo>
                  <a:pt x="178105" y="260671"/>
                </a:lnTo>
                <a:lnTo>
                  <a:pt x="179552" y="263245"/>
                </a:lnTo>
                <a:lnTo>
                  <a:pt x="179489" y="261581"/>
                </a:lnTo>
                <a:lnTo>
                  <a:pt x="180016" y="258724"/>
                </a:lnTo>
                <a:lnTo>
                  <a:pt x="178968" y="260451"/>
                </a:lnTo>
                <a:close/>
              </a:path>
              <a:path w="340334" h="355561">
                <a:moveTo>
                  <a:pt x="121932" y="84378"/>
                </a:moveTo>
                <a:lnTo>
                  <a:pt x="121132" y="87185"/>
                </a:lnTo>
                <a:lnTo>
                  <a:pt x="118465" y="89877"/>
                </a:lnTo>
                <a:lnTo>
                  <a:pt x="117627" y="92519"/>
                </a:lnTo>
                <a:lnTo>
                  <a:pt x="115023" y="93649"/>
                </a:lnTo>
                <a:lnTo>
                  <a:pt x="116078" y="90360"/>
                </a:lnTo>
                <a:lnTo>
                  <a:pt x="116636" y="87629"/>
                </a:lnTo>
                <a:lnTo>
                  <a:pt x="114985" y="91135"/>
                </a:lnTo>
                <a:lnTo>
                  <a:pt x="113969" y="91033"/>
                </a:lnTo>
                <a:lnTo>
                  <a:pt x="113182" y="96062"/>
                </a:lnTo>
                <a:lnTo>
                  <a:pt x="116268" y="96189"/>
                </a:lnTo>
                <a:lnTo>
                  <a:pt x="118567" y="92925"/>
                </a:lnTo>
                <a:lnTo>
                  <a:pt x="118935" y="90131"/>
                </a:lnTo>
                <a:lnTo>
                  <a:pt x="121488" y="91376"/>
                </a:lnTo>
                <a:lnTo>
                  <a:pt x="121932" y="88366"/>
                </a:lnTo>
                <a:lnTo>
                  <a:pt x="122720" y="85699"/>
                </a:lnTo>
                <a:lnTo>
                  <a:pt x="122986" y="88455"/>
                </a:lnTo>
                <a:lnTo>
                  <a:pt x="125653" y="89255"/>
                </a:lnTo>
                <a:lnTo>
                  <a:pt x="126834" y="86131"/>
                </a:lnTo>
                <a:lnTo>
                  <a:pt x="129501" y="88455"/>
                </a:lnTo>
                <a:lnTo>
                  <a:pt x="131356" y="86131"/>
                </a:lnTo>
                <a:lnTo>
                  <a:pt x="132257" y="83286"/>
                </a:lnTo>
                <a:lnTo>
                  <a:pt x="134493" y="80124"/>
                </a:lnTo>
                <a:lnTo>
                  <a:pt x="134835" y="77546"/>
                </a:lnTo>
                <a:lnTo>
                  <a:pt x="132130" y="80784"/>
                </a:lnTo>
                <a:lnTo>
                  <a:pt x="131076" y="84404"/>
                </a:lnTo>
                <a:lnTo>
                  <a:pt x="128803" y="81191"/>
                </a:lnTo>
                <a:lnTo>
                  <a:pt x="130708" y="77800"/>
                </a:lnTo>
                <a:lnTo>
                  <a:pt x="130060" y="75183"/>
                </a:lnTo>
                <a:lnTo>
                  <a:pt x="128143" y="77889"/>
                </a:lnTo>
                <a:lnTo>
                  <a:pt x="125666" y="80708"/>
                </a:lnTo>
                <a:lnTo>
                  <a:pt x="127266" y="83286"/>
                </a:lnTo>
                <a:lnTo>
                  <a:pt x="125641" y="86829"/>
                </a:lnTo>
                <a:lnTo>
                  <a:pt x="124485" y="83946"/>
                </a:lnTo>
                <a:lnTo>
                  <a:pt x="121932" y="84378"/>
                </a:lnTo>
                <a:close/>
              </a:path>
              <a:path w="340334" h="355561">
                <a:moveTo>
                  <a:pt x="80098" y="193725"/>
                </a:moveTo>
                <a:lnTo>
                  <a:pt x="77076" y="193700"/>
                </a:lnTo>
                <a:lnTo>
                  <a:pt x="78486" y="196367"/>
                </a:lnTo>
                <a:lnTo>
                  <a:pt x="81534" y="197396"/>
                </a:lnTo>
                <a:lnTo>
                  <a:pt x="78816" y="198564"/>
                </a:lnTo>
                <a:lnTo>
                  <a:pt x="79667" y="201396"/>
                </a:lnTo>
                <a:lnTo>
                  <a:pt x="81089" y="200761"/>
                </a:lnTo>
                <a:lnTo>
                  <a:pt x="83820" y="200850"/>
                </a:lnTo>
                <a:lnTo>
                  <a:pt x="83032" y="197370"/>
                </a:lnTo>
                <a:lnTo>
                  <a:pt x="83845" y="194779"/>
                </a:lnTo>
                <a:lnTo>
                  <a:pt x="80467" y="192506"/>
                </a:lnTo>
                <a:lnTo>
                  <a:pt x="83273" y="191427"/>
                </a:lnTo>
                <a:lnTo>
                  <a:pt x="79095" y="187578"/>
                </a:lnTo>
                <a:lnTo>
                  <a:pt x="81724" y="186791"/>
                </a:lnTo>
                <a:lnTo>
                  <a:pt x="80479" y="183133"/>
                </a:lnTo>
                <a:lnTo>
                  <a:pt x="77851" y="181571"/>
                </a:lnTo>
                <a:lnTo>
                  <a:pt x="75184" y="180022"/>
                </a:lnTo>
                <a:lnTo>
                  <a:pt x="75196" y="177088"/>
                </a:lnTo>
                <a:lnTo>
                  <a:pt x="72847" y="179857"/>
                </a:lnTo>
                <a:lnTo>
                  <a:pt x="75399" y="181851"/>
                </a:lnTo>
                <a:lnTo>
                  <a:pt x="78574" y="183146"/>
                </a:lnTo>
                <a:lnTo>
                  <a:pt x="75628" y="184899"/>
                </a:lnTo>
                <a:lnTo>
                  <a:pt x="73050" y="182410"/>
                </a:lnTo>
                <a:lnTo>
                  <a:pt x="70180" y="182448"/>
                </a:lnTo>
                <a:lnTo>
                  <a:pt x="71716" y="185077"/>
                </a:lnTo>
                <a:lnTo>
                  <a:pt x="73774" y="187642"/>
                </a:lnTo>
                <a:lnTo>
                  <a:pt x="77330" y="187045"/>
                </a:lnTo>
                <a:lnTo>
                  <a:pt x="80429" y="189750"/>
                </a:lnTo>
                <a:lnTo>
                  <a:pt x="77419" y="190169"/>
                </a:lnTo>
                <a:lnTo>
                  <a:pt x="74828" y="189445"/>
                </a:lnTo>
                <a:lnTo>
                  <a:pt x="77114" y="192087"/>
                </a:lnTo>
                <a:lnTo>
                  <a:pt x="80098" y="193725"/>
                </a:lnTo>
                <a:close/>
              </a:path>
              <a:path w="340334" h="355561">
                <a:moveTo>
                  <a:pt x="84061" y="202031"/>
                </a:moveTo>
                <a:lnTo>
                  <a:pt x="81089" y="200761"/>
                </a:lnTo>
                <a:lnTo>
                  <a:pt x="79667" y="201396"/>
                </a:lnTo>
                <a:lnTo>
                  <a:pt x="82321" y="202539"/>
                </a:lnTo>
                <a:lnTo>
                  <a:pt x="79552" y="202691"/>
                </a:lnTo>
                <a:lnTo>
                  <a:pt x="79311" y="205651"/>
                </a:lnTo>
                <a:lnTo>
                  <a:pt x="82384" y="206794"/>
                </a:lnTo>
                <a:lnTo>
                  <a:pt x="85128" y="205041"/>
                </a:lnTo>
                <a:lnTo>
                  <a:pt x="86715" y="202768"/>
                </a:lnTo>
                <a:lnTo>
                  <a:pt x="84061" y="202031"/>
                </a:lnTo>
                <a:close/>
              </a:path>
              <a:path w="340334" h="355561">
                <a:moveTo>
                  <a:pt x="81407" y="128689"/>
                </a:moveTo>
                <a:lnTo>
                  <a:pt x="79667" y="131000"/>
                </a:lnTo>
                <a:lnTo>
                  <a:pt x="82384" y="131432"/>
                </a:lnTo>
                <a:lnTo>
                  <a:pt x="84112" y="131216"/>
                </a:lnTo>
                <a:lnTo>
                  <a:pt x="81407" y="128689"/>
                </a:lnTo>
                <a:close/>
              </a:path>
              <a:path w="340334" h="355561">
                <a:moveTo>
                  <a:pt x="77038" y="135458"/>
                </a:moveTo>
                <a:lnTo>
                  <a:pt x="76352" y="137998"/>
                </a:lnTo>
                <a:lnTo>
                  <a:pt x="79209" y="141350"/>
                </a:lnTo>
                <a:lnTo>
                  <a:pt x="79921" y="144005"/>
                </a:lnTo>
                <a:lnTo>
                  <a:pt x="80441" y="146253"/>
                </a:lnTo>
                <a:lnTo>
                  <a:pt x="81165" y="143382"/>
                </a:lnTo>
                <a:lnTo>
                  <a:pt x="83070" y="140728"/>
                </a:lnTo>
                <a:lnTo>
                  <a:pt x="82765" y="137617"/>
                </a:lnTo>
                <a:lnTo>
                  <a:pt x="84950" y="134696"/>
                </a:lnTo>
                <a:lnTo>
                  <a:pt x="85255" y="131864"/>
                </a:lnTo>
                <a:lnTo>
                  <a:pt x="84162" y="128600"/>
                </a:lnTo>
                <a:lnTo>
                  <a:pt x="84112" y="131216"/>
                </a:lnTo>
                <a:lnTo>
                  <a:pt x="82384" y="131432"/>
                </a:lnTo>
                <a:lnTo>
                  <a:pt x="81127" y="134315"/>
                </a:lnTo>
                <a:lnTo>
                  <a:pt x="79667" y="131000"/>
                </a:lnTo>
                <a:lnTo>
                  <a:pt x="81407" y="128689"/>
                </a:lnTo>
                <a:lnTo>
                  <a:pt x="78613" y="128104"/>
                </a:lnTo>
                <a:lnTo>
                  <a:pt x="78701" y="130898"/>
                </a:lnTo>
                <a:lnTo>
                  <a:pt x="80759" y="135204"/>
                </a:lnTo>
                <a:lnTo>
                  <a:pt x="81610" y="137921"/>
                </a:lnTo>
                <a:lnTo>
                  <a:pt x="79044" y="138112"/>
                </a:lnTo>
                <a:lnTo>
                  <a:pt x="77038" y="135458"/>
                </a:lnTo>
                <a:close/>
              </a:path>
              <a:path w="340334" h="355561">
                <a:moveTo>
                  <a:pt x="78841" y="165036"/>
                </a:moveTo>
                <a:lnTo>
                  <a:pt x="79286" y="162331"/>
                </a:lnTo>
                <a:lnTo>
                  <a:pt x="79044" y="159550"/>
                </a:lnTo>
                <a:lnTo>
                  <a:pt x="79121" y="156806"/>
                </a:lnTo>
                <a:lnTo>
                  <a:pt x="79654" y="153669"/>
                </a:lnTo>
                <a:lnTo>
                  <a:pt x="78498" y="150875"/>
                </a:lnTo>
                <a:lnTo>
                  <a:pt x="80010" y="148247"/>
                </a:lnTo>
                <a:lnTo>
                  <a:pt x="77711" y="145275"/>
                </a:lnTo>
                <a:lnTo>
                  <a:pt x="80441" y="146253"/>
                </a:lnTo>
                <a:lnTo>
                  <a:pt x="79921" y="144005"/>
                </a:lnTo>
                <a:lnTo>
                  <a:pt x="76784" y="141350"/>
                </a:lnTo>
                <a:lnTo>
                  <a:pt x="75780" y="144233"/>
                </a:lnTo>
                <a:lnTo>
                  <a:pt x="77597" y="146951"/>
                </a:lnTo>
                <a:lnTo>
                  <a:pt x="75031" y="144983"/>
                </a:lnTo>
                <a:lnTo>
                  <a:pt x="75298" y="147866"/>
                </a:lnTo>
                <a:lnTo>
                  <a:pt x="77482" y="150444"/>
                </a:lnTo>
                <a:lnTo>
                  <a:pt x="74612" y="150215"/>
                </a:lnTo>
                <a:lnTo>
                  <a:pt x="73761" y="151714"/>
                </a:lnTo>
                <a:lnTo>
                  <a:pt x="76327" y="153250"/>
                </a:lnTo>
                <a:lnTo>
                  <a:pt x="78105" y="156019"/>
                </a:lnTo>
                <a:lnTo>
                  <a:pt x="78536" y="168770"/>
                </a:lnTo>
                <a:lnTo>
                  <a:pt x="78841" y="165036"/>
                </a:lnTo>
                <a:close/>
              </a:path>
              <a:path w="340334" h="355561">
                <a:moveTo>
                  <a:pt x="77978" y="179374"/>
                </a:moveTo>
                <a:lnTo>
                  <a:pt x="79502" y="176771"/>
                </a:lnTo>
                <a:lnTo>
                  <a:pt x="76860" y="174650"/>
                </a:lnTo>
                <a:lnTo>
                  <a:pt x="79578" y="173710"/>
                </a:lnTo>
                <a:lnTo>
                  <a:pt x="78473" y="170370"/>
                </a:lnTo>
                <a:lnTo>
                  <a:pt x="75831" y="168071"/>
                </a:lnTo>
                <a:lnTo>
                  <a:pt x="78536" y="168770"/>
                </a:lnTo>
                <a:lnTo>
                  <a:pt x="78105" y="156019"/>
                </a:lnTo>
                <a:lnTo>
                  <a:pt x="75374" y="154749"/>
                </a:lnTo>
                <a:lnTo>
                  <a:pt x="73761" y="151714"/>
                </a:lnTo>
                <a:lnTo>
                  <a:pt x="74612" y="150215"/>
                </a:lnTo>
                <a:lnTo>
                  <a:pt x="72428" y="153288"/>
                </a:lnTo>
                <a:lnTo>
                  <a:pt x="74396" y="156184"/>
                </a:lnTo>
                <a:lnTo>
                  <a:pt x="77127" y="158699"/>
                </a:lnTo>
                <a:lnTo>
                  <a:pt x="77127" y="161264"/>
                </a:lnTo>
                <a:lnTo>
                  <a:pt x="74510" y="159588"/>
                </a:lnTo>
                <a:lnTo>
                  <a:pt x="71958" y="158165"/>
                </a:lnTo>
                <a:lnTo>
                  <a:pt x="72478" y="160820"/>
                </a:lnTo>
                <a:lnTo>
                  <a:pt x="75869" y="163271"/>
                </a:lnTo>
                <a:lnTo>
                  <a:pt x="77711" y="166039"/>
                </a:lnTo>
                <a:lnTo>
                  <a:pt x="74752" y="166103"/>
                </a:lnTo>
                <a:lnTo>
                  <a:pt x="72517" y="163461"/>
                </a:lnTo>
                <a:lnTo>
                  <a:pt x="69964" y="162090"/>
                </a:lnTo>
                <a:lnTo>
                  <a:pt x="69837" y="164922"/>
                </a:lnTo>
                <a:lnTo>
                  <a:pt x="70916" y="167614"/>
                </a:lnTo>
                <a:lnTo>
                  <a:pt x="74066" y="167284"/>
                </a:lnTo>
                <a:lnTo>
                  <a:pt x="76949" y="170306"/>
                </a:lnTo>
                <a:lnTo>
                  <a:pt x="77317" y="172923"/>
                </a:lnTo>
                <a:lnTo>
                  <a:pt x="74498" y="171589"/>
                </a:lnTo>
                <a:lnTo>
                  <a:pt x="71780" y="170497"/>
                </a:lnTo>
                <a:lnTo>
                  <a:pt x="72631" y="173062"/>
                </a:lnTo>
                <a:lnTo>
                  <a:pt x="75247" y="174472"/>
                </a:lnTo>
                <a:lnTo>
                  <a:pt x="77863" y="176631"/>
                </a:lnTo>
                <a:lnTo>
                  <a:pt x="75196" y="177088"/>
                </a:lnTo>
                <a:lnTo>
                  <a:pt x="75184" y="180022"/>
                </a:lnTo>
                <a:lnTo>
                  <a:pt x="77978" y="179374"/>
                </a:lnTo>
                <a:close/>
              </a:path>
              <a:path w="340334" h="355561">
                <a:moveTo>
                  <a:pt x="195110" y="263829"/>
                </a:moveTo>
                <a:lnTo>
                  <a:pt x="195110" y="264617"/>
                </a:lnTo>
                <a:lnTo>
                  <a:pt x="202057" y="264617"/>
                </a:lnTo>
                <a:lnTo>
                  <a:pt x="202057" y="263829"/>
                </a:lnTo>
                <a:lnTo>
                  <a:pt x="195110" y="263829"/>
                </a:lnTo>
                <a:close/>
              </a:path>
              <a:path w="340334" h="355561">
                <a:moveTo>
                  <a:pt x="205524" y="248894"/>
                </a:moveTo>
                <a:lnTo>
                  <a:pt x="205524" y="249681"/>
                </a:lnTo>
                <a:lnTo>
                  <a:pt x="213283" y="249681"/>
                </a:lnTo>
                <a:lnTo>
                  <a:pt x="213283" y="248894"/>
                </a:lnTo>
                <a:lnTo>
                  <a:pt x="205524" y="248894"/>
                </a:lnTo>
                <a:close/>
              </a:path>
              <a:path w="340334" h="355561">
                <a:moveTo>
                  <a:pt x="239153" y="232524"/>
                </a:moveTo>
                <a:lnTo>
                  <a:pt x="241808" y="228231"/>
                </a:lnTo>
                <a:lnTo>
                  <a:pt x="241223" y="227863"/>
                </a:lnTo>
                <a:lnTo>
                  <a:pt x="238607" y="232181"/>
                </a:lnTo>
                <a:lnTo>
                  <a:pt x="239153" y="232524"/>
                </a:lnTo>
                <a:close/>
              </a:path>
              <a:path w="340334" h="355561">
                <a:moveTo>
                  <a:pt x="207657" y="221513"/>
                </a:moveTo>
                <a:lnTo>
                  <a:pt x="207264" y="221894"/>
                </a:lnTo>
                <a:lnTo>
                  <a:pt x="207657" y="222300"/>
                </a:lnTo>
                <a:lnTo>
                  <a:pt x="215430" y="222300"/>
                </a:lnTo>
                <a:lnTo>
                  <a:pt x="215430" y="221513"/>
                </a:lnTo>
                <a:lnTo>
                  <a:pt x="207657" y="221513"/>
                </a:lnTo>
                <a:close/>
              </a:path>
              <a:path w="340334" h="355561">
                <a:moveTo>
                  <a:pt x="206019" y="216522"/>
                </a:moveTo>
                <a:lnTo>
                  <a:pt x="205600" y="216915"/>
                </a:lnTo>
                <a:lnTo>
                  <a:pt x="206019" y="217322"/>
                </a:lnTo>
                <a:lnTo>
                  <a:pt x="213614" y="217322"/>
                </a:lnTo>
                <a:lnTo>
                  <a:pt x="213614" y="216522"/>
                </a:lnTo>
                <a:lnTo>
                  <a:pt x="206019" y="216522"/>
                </a:lnTo>
                <a:close/>
              </a:path>
              <a:path w="340334" h="355561">
                <a:moveTo>
                  <a:pt x="208483" y="226479"/>
                </a:moveTo>
                <a:lnTo>
                  <a:pt x="208102" y="226885"/>
                </a:lnTo>
                <a:lnTo>
                  <a:pt x="208483" y="227279"/>
                </a:lnTo>
                <a:lnTo>
                  <a:pt x="216420" y="227279"/>
                </a:lnTo>
                <a:lnTo>
                  <a:pt x="216420" y="226479"/>
                </a:lnTo>
                <a:lnTo>
                  <a:pt x="208483" y="226479"/>
                </a:lnTo>
                <a:close/>
              </a:path>
              <a:path w="340334" h="355561">
                <a:moveTo>
                  <a:pt x="207010" y="219011"/>
                </a:moveTo>
                <a:lnTo>
                  <a:pt x="206603" y="219417"/>
                </a:lnTo>
                <a:lnTo>
                  <a:pt x="207010" y="219811"/>
                </a:lnTo>
                <a:lnTo>
                  <a:pt x="214604" y="219811"/>
                </a:lnTo>
                <a:lnTo>
                  <a:pt x="214604" y="219011"/>
                </a:lnTo>
                <a:lnTo>
                  <a:pt x="207010" y="219011"/>
                </a:lnTo>
                <a:close/>
              </a:path>
              <a:path w="340334" h="355561">
                <a:moveTo>
                  <a:pt x="239941" y="226326"/>
                </a:moveTo>
                <a:lnTo>
                  <a:pt x="238379" y="229057"/>
                </a:lnTo>
                <a:lnTo>
                  <a:pt x="238709" y="229196"/>
                </a:lnTo>
                <a:lnTo>
                  <a:pt x="242887" y="224650"/>
                </a:lnTo>
                <a:lnTo>
                  <a:pt x="239941" y="226326"/>
                </a:lnTo>
                <a:close/>
              </a:path>
              <a:path w="340334" h="355561">
                <a:moveTo>
                  <a:pt x="226123" y="259181"/>
                </a:moveTo>
                <a:lnTo>
                  <a:pt x="226593" y="259130"/>
                </a:lnTo>
                <a:lnTo>
                  <a:pt x="230911" y="253606"/>
                </a:lnTo>
                <a:lnTo>
                  <a:pt x="232232" y="249758"/>
                </a:lnTo>
                <a:lnTo>
                  <a:pt x="231622" y="249516"/>
                </a:lnTo>
                <a:lnTo>
                  <a:pt x="230339" y="253263"/>
                </a:lnTo>
                <a:lnTo>
                  <a:pt x="226060" y="258711"/>
                </a:lnTo>
                <a:lnTo>
                  <a:pt x="226123" y="259181"/>
                </a:lnTo>
                <a:close/>
              </a:path>
              <a:path w="340334" h="355561">
                <a:moveTo>
                  <a:pt x="208978" y="228980"/>
                </a:moveTo>
                <a:lnTo>
                  <a:pt x="208978" y="229768"/>
                </a:lnTo>
                <a:lnTo>
                  <a:pt x="216738" y="229768"/>
                </a:lnTo>
                <a:lnTo>
                  <a:pt x="216738" y="228980"/>
                </a:lnTo>
                <a:lnTo>
                  <a:pt x="208978" y="228980"/>
                </a:lnTo>
                <a:close/>
              </a:path>
              <a:path w="340334" h="355561">
                <a:moveTo>
                  <a:pt x="204317" y="247180"/>
                </a:moveTo>
                <a:lnTo>
                  <a:pt x="214096" y="247192"/>
                </a:lnTo>
                <a:lnTo>
                  <a:pt x="214096" y="246405"/>
                </a:lnTo>
                <a:lnTo>
                  <a:pt x="206959" y="246405"/>
                </a:lnTo>
                <a:lnTo>
                  <a:pt x="211353" y="245021"/>
                </a:lnTo>
                <a:lnTo>
                  <a:pt x="214604" y="243395"/>
                </a:lnTo>
                <a:lnTo>
                  <a:pt x="214439" y="247802"/>
                </a:lnTo>
                <a:lnTo>
                  <a:pt x="213639" y="249758"/>
                </a:lnTo>
                <a:lnTo>
                  <a:pt x="212394" y="252844"/>
                </a:lnTo>
                <a:lnTo>
                  <a:pt x="211340" y="257352"/>
                </a:lnTo>
                <a:lnTo>
                  <a:pt x="213995" y="252920"/>
                </a:lnTo>
                <a:lnTo>
                  <a:pt x="215696" y="248564"/>
                </a:lnTo>
                <a:lnTo>
                  <a:pt x="216776" y="244741"/>
                </a:lnTo>
                <a:lnTo>
                  <a:pt x="218236" y="244043"/>
                </a:lnTo>
                <a:lnTo>
                  <a:pt x="222846" y="241236"/>
                </a:lnTo>
                <a:lnTo>
                  <a:pt x="223139" y="233959"/>
                </a:lnTo>
                <a:lnTo>
                  <a:pt x="221945" y="237616"/>
                </a:lnTo>
                <a:lnTo>
                  <a:pt x="219938" y="241401"/>
                </a:lnTo>
                <a:lnTo>
                  <a:pt x="217258" y="242849"/>
                </a:lnTo>
                <a:lnTo>
                  <a:pt x="218516" y="237705"/>
                </a:lnTo>
                <a:lnTo>
                  <a:pt x="218490" y="228625"/>
                </a:lnTo>
                <a:lnTo>
                  <a:pt x="223381" y="225835"/>
                </a:lnTo>
                <a:lnTo>
                  <a:pt x="233053" y="218347"/>
                </a:lnTo>
                <a:lnTo>
                  <a:pt x="232839" y="217190"/>
                </a:lnTo>
                <a:lnTo>
                  <a:pt x="229069" y="220471"/>
                </a:lnTo>
                <a:lnTo>
                  <a:pt x="224078" y="224523"/>
                </a:lnTo>
                <a:lnTo>
                  <a:pt x="219989" y="226758"/>
                </a:lnTo>
                <a:lnTo>
                  <a:pt x="218071" y="223748"/>
                </a:lnTo>
                <a:lnTo>
                  <a:pt x="218198" y="221018"/>
                </a:lnTo>
                <a:lnTo>
                  <a:pt x="218541" y="220103"/>
                </a:lnTo>
                <a:lnTo>
                  <a:pt x="220433" y="219176"/>
                </a:lnTo>
                <a:lnTo>
                  <a:pt x="221195" y="217614"/>
                </a:lnTo>
                <a:lnTo>
                  <a:pt x="222961" y="212280"/>
                </a:lnTo>
                <a:lnTo>
                  <a:pt x="220878" y="215861"/>
                </a:lnTo>
                <a:lnTo>
                  <a:pt x="219227" y="218643"/>
                </a:lnTo>
                <a:lnTo>
                  <a:pt x="217982" y="219290"/>
                </a:lnTo>
                <a:lnTo>
                  <a:pt x="219506" y="212229"/>
                </a:lnTo>
                <a:lnTo>
                  <a:pt x="216941" y="219227"/>
                </a:lnTo>
                <a:lnTo>
                  <a:pt x="216090" y="216255"/>
                </a:lnTo>
                <a:lnTo>
                  <a:pt x="216027" y="215061"/>
                </a:lnTo>
                <a:lnTo>
                  <a:pt x="215062" y="217289"/>
                </a:lnTo>
                <a:lnTo>
                  <a:pt x="217297" y="230886"/>
                </a:lnTo>
                <a:lnTo>
                  <a:pt x="217284" y="234835"/>
                </a:lnTo>
                <a:lnTo>
                  <a:pt x="216979" y="237147"/>
                </a:lnTo>
                <a:lnTo>
                  <a:pt x="216541" y="236202"/>
                </a:lnTo>
                <a:lnTo>
                  <a:pt x="216408" y="238721"/>
                </a:lnTo>
                <a:lnTo>
                  <a:pt x="216547" y="241363"/>
                </a:lnTo>
                <a:lnTo>
                  <a:pt x="211480" y="244449"/>
                </a:lnTo>
                <a:lnTo>
                  <a:pt x="202946" y="246494"/>
                </a:lnTo>
                <a:lnTo>
                  <a:pt x="199021" y="247395"/>
                </a:lnTo>
                <a:lnTo>
                  <a:pt x="196088" y="246087"/>
                </a:lnTo>
                <a:lnTo>
                  <a:pt x="195186" y="244614"/>
                </a:lnTo>
                <a:lnTo>
                  <a:pt x="192074" y="245021"/>
                </a:lnTo>
                <a:lnTo>
                  <a:pt x="194729" y="245122"/>
                </a:lnTo>
                <a:lnTo>
                  <a:pt x="195224" y="245948"/>
                </a:lnTo>
                <a:lnTo>
                  <a:pt x="197078" y="250456"/>
                </a:lnTo>
                <a:lnTo>
                  <a:pt x="197065" y="255333"/>
                </a:lnTo>
                <a:lnTo>
                  <a:pt x="196418" y="258178"/>
                </a:lnTo>
                <a:lnTo>
                  <a:pt x="194818" y="261429"/>
                </a:lnTo>
                <a:lnTo>
                  <a:pt x="193255" y="263994"/>
                </a:lnTo>
                <a:lnTo>
                  <a:pt x="192519" y="263778"/>
                </a:lnTo>
                <a:lnTo>
                  <a:pt x="190055" y="262762"/>
                </a:lnTo>
                <a:lnTo>
                  <a:pt x="186664" y="267601"/>
                </a:lnTo>
                <a:lnTo>
                  <a:pt x="182029" y="270001"/>
                </a:lnTo>
                <a:lnTo>
                  <a:pt x="186740" y="268643"/>
                </a:lnTo>
                <a:lnTo>
                  <a:pt x="190614" y="263131"/>
                </a:lnTo>
                <a:lnTo>
                  <a:pt x="192659" y="264820"/>
                </a:lnTo>
                <a:lnTo>
                  <a:pt x="195402" y="261721"/>
                </a:lnTo>
                <a:lnTo>
                  <a:pt x="197053" y="258406"/>
                </a:lnTo>
                <a:lnTo>
                  <a:pt x="197726" y="255447"/>
                </a:lnTo>
                <a:lnTo>
                  <a:pt x="197726" y="252793"/>
                </a:lnTo>
                <a:lnTo>
                  <a:pt x="197523" y="249986"/>
                </a:lnTo>
                <a:lnTo>
                  <a:pt x="201320" y="247942"/>
                </a:lnTo>
                <a:lnTo>
                  <a:pt x="204317" y="247180"/>
                </a:lnTo>
                <a:close/>
              </a:path>
              <a:path w="340334" h="355561">
                <a:moveTo>
                  <a:pt x="191770" y="254901"/>
                </a:moveTo>
                <a:lnTo>
                  <a:pt x="190051" y="255869"/>
                </a:lnTo>
                <a:lnTo>
                  <a:pt x="191909" y="261213"/>
                </a:lnTo>
                <a:lnTo>
                  <a:pt x="192519" y="263778"/>
                </a:lnTo>
                <a:lnTo>
                  <a:pt x="193255" y="263994"/>
                </a:lnTo>
                <a:lnTo>
                  <a:pt x="192049" y="260464"/>
                </a:lnTo>
                <a:lnTo>
                  <a:pt x="194767" y="257390"/>
                </a:lnTo>
                <a:lnTo>
                  <a:pt x="192786" y="258229"/>
                </a:lnTo>
                <a:lnTo>
                  <a:pt x="192430" y="255498"/>
                </a:lnTo>
                <a:lnTo>
                  <a:pt x="192430" y="251650"/>
                </a:lnTo>
                <a:lnTo>
                  <a:pt x="193865" y="248653"/>
                </a:lnTo>
                <a:lnTo>
                  <a:pt x="194437" y="248069"/>
                </a:lnTo>
                <a:lnTo>
                  <a:pt x="197078" y="250456"/>
                </a:lnTo>
                <a:lnTo>
                  <a:pt x="195224" y="245948"/>
                </a:lnTo>
                <a:lnTo>
                  <a:pt x="193624" y="248500"/>
                </a:lnTo>
                <a:lnTo>
                  <a:pt x="189268" y="250888"/>
                </a:lnTo>
                <a:lnTo>
                  <a:pt x="188963" y="251726"/>
                </a:lnTo>
                <a:lnTo>
                  <a:pt x="188514" y="254382"/>
                </a:lnTo>
                <a:lnTo>
                  <a:pt x="189402" y="254445"/>
                </a:lnTo>
                <a:lnTo>
                  <a:pt x="189674" y="252336"/>
                </a:lnTo>
                <a:lnTo>
                  <a:pt x="191770" y="251650"/>
                </a:lnTo>
                <a:lnTo>
                  <a:pt x="191770" y="254901"/>
                </a:lnTo>
                <a:close/>
              </a:path>
              <a:path w="340334" h="355561">
                <a:moveTo>
                  <a:pt x="194437" y="248069"/>
                </a:moveTo>
                <a:lnTo>
                  <a:pt x="193865" y="248653"/>
                </a:lnTo>
                <a:lnTo>
                  <a:pt x="194094" y="251879"/>
                </a:lnTo>
                <a:lnTo>
                  <a:pt x="194094" y="254876"/>
                </a:lnTo>
                <a:lnTo>
                  <a:pt x="192786" y="258229"/>
                </a:lnTo>
                <a:lnTo>
                  <a:pt x="194767" y="257390"/>
                </a:lnTo>
                <a:lnTo>
                  <a:pt x="194767" y="251879"/>
                </a:lnTo>
                <a:lnTo>
                  <a:pt x="194437" y="248069"/>
                </a:lnTo>
                <a:close/>
              </a:path>
              <a:path w="340334" h="355561">
                <a:moveTo>
                  <a:pt x="205016" y="214045"/>
                </a:moveTo>
                <a:lnTo>
                  <a:pt x="204622" y="214426"/>
                </a:lnTo>
                <a:lnTo>
                  <a:pt x="205016" y="214833"/>
                </a:lnTo>
                <a:lnTo>
                  <a:pt x="212953" y="214833"/>
                </a:lnTo>
                <a:lnTo>
                  <a:pt x="212953" y="214045"/>
                </a:lnTo>
                <a:lnTo>
                  <a:pt x="205016" y="214045"/>
                </a:lnTo>
                <a:close/>
              </a:path>
              <a:path w="340334" h="355561">
                <a:moveTo>
                  <a:pt x="135318" y="209054"/>
                </a:moveTo>
                <a:lnTo>
                  <a:pt x="135318" y="209854"/>
                </a:lnTo>
                <a:lnTo>
                  <a:pt x="143243" y="209854"/>
                </a:lnTo>
                <a:lnTo>
                  <a:pt x="143243" y="209054"/>
                </a:lnTo>
                <a:lnTo>
                  <a:pt x="135318" y="209054"/>
                </a:lnTo>
                <a:close/>
              </a:path>
              <a:path w="340334" h="355561">
                <a:moveTo>
                  <a:pt x="224485" y="257162"/>
                </a:moveTo>
                <a:lnTo>
                  <a:pt x="224866" y="257682"/>
                </a:lnTo>
                <a:lnTo>
                  <a:pt x="227952" y="255269"/>
                </a:lnTo>
                <a:lnTo>
                  <a:pt x="229425" y="250913"/>
                </a:lnTo>
                <a:lnTo>
                  <a:pt x="228815" y="250685"/>
                </a:lnTo>
                <a:lnTo>
                  <a:pt x="227342" y="254927"/>
                </a:lnTo>
                <a:lnTo>
                  <a:pt x="224485" y="257162"/>
                </a:lnTo>
                <a:close/>
              </a:path>
              <a:path w="340334" h="355561">
                <a:moveTo>
                  <a:pt x="225488" y="255079"/>
                </a:moveTo>
                <a:lnTo>
                  <a:pt x="227253" y="251790"/>
                </a:lnTo>
                <a:lnTo>
                  <a:pt x="226695" y="251459"/>
                </a:lnTo>
                <a:lnTo>
                  <a:pt x="224840" y="254787"/>
                </a:lnTo>
                <a:lnTo>
                  <a:pt x="223824" y="255485"/>
                </a:lnTo>
                <a:lnTo>
                  <a:pt x="225488" y="255079"/>
                </a:lnTo>
                <a:close/>
              </a:path>
              <a:path w="340334" h="355561">
                <a:moveTo>
                  <a:pt x="202222" y="209054"/>
                </a:moveTo>
                <a:lnTo>
                  <a:pt x="201828" y="209448"/>
                </a:lnTo>
                <a:lnTo>
                  <a:pt x="202222" y="209854"/>
                </a:lnTo>
                <a:lnTo>
                  <a:pt x="209969" y="209854"/>
                </a:lnTo>
                <a:lnTo>
                  <a:pt x="209969" y="209054"/>
                </a:lnTo>
                <a:lnTo>
                  <a:pt x="202222" y="209054"/>
                </a:lnTo>
                <a:close/>
              </a:path>
              <a:path w="340334" h="355561">
                <a:moveTo>
                  <a:pt x="141592" y="201587"/>
                </a:moveTo>
                <a:lnTo>
                  <a:pt x="141592" y="202387"/>
                </a:lnTo>
                <a:lnTo>
                  <a:pt x="149364" y="202387"/>
                </a:lnTo>
                <a:lnTo>
                  <a:pt x="149364" y="201587"/>
                </a:lnTo>
                <a:lnTo>
                  <a:pt x="141592" y="201587"/>
                </a:lnTo>
                <a:close/>
              </a:path>
              <a:path w="340334" h="355561">
                <a:moveTo>
                  <a:pt x="136969" y="206565"/>
                </a:moveTo>
                <a:lnTo>
                  <a:pt x="136969" y="207352"/>
                </a:lnTo>
                <a:lnTo>
                  <a:pt x="145072" y="207352"/>
                </a:lnTo>
                <a:lnTo>
                  <a:pt x="145072" y="206565"/>
                </a:lnTo>
                <a:lnTo>
                  <a:pt x="136969" y="206565"/>
                </a:lnTo>
                <a:close/>
              </a:path>
              <a:path w="340334" h="355561">
                <a:moveTo>
                  <a:pt x="147878" y="196443"/>
                </a:moveTo>
                <a:lnTo>
                  <a:pt x="147866" y="197243"/>
                </a:lnTo>
                <a:lnTo>
                  <a:pt x="155295" y="197396"/>
                </a:lnTo>
                <a:lnTo>
                  <a:pt x="155308" y="196608"/>
                </a:lnTo>
                <a:lnTo>
                  <a:pt x="147878" y="196443"/>
                </a:lnTo>
                <a:close/>
              </a:path>
              <a:path w="340334" h="355561">
                <a:moveTo>
                  <a:pt x="139293" y="204076"/>
                </a:moveTo>
                <a:lnTo>
                  <a:pt x="139293" y="204863"/>
                </a:lnTo>
                <a:lnTo>
                  <a:pt x="147053" y="204863"/>
                </a:lnTo>
                <a:lnTo>
                  <a:pt x="147053" y="204076"/>
                </a:lnTo>
                <a:lnTo>
                  <a:pt x="139293" y="204076"/>
                </a:lnTo>
                <a:close/>
              </a:path>
              <a:path w="340334" h="355561">
                <a:moveTo>
                  <a:pt x="144246" y="199097"/>
                </a:moveTo>
                <a:lnTo>
                  <a:pt x="144246" y="199897"/>
                </a:lnTo>
                <a:lnTo>
                  <a:pt x="152336" y="199897"/>
                </a:lnTo>
                <a:lnTo>
                  <a:pt x="152336" y="199097"/>
                </a:lnTo>
                <a:lnTo>
                  <a:pt x="144246" y="199097"/>
                </a:lnTo>
                <a:close/>
              </a:path>
              <a:path w="340334" h="355561">
                <a:moveTo>
                  <a:pt x="200571" y="206565"/>
                </a:moveTo>
                <a:lnTo>
                  <a:pt x="200164" y="206959"/>
                </a:lnTo>
                <a:lnTo>
                  <a:pt x="200571" y="207365"/>
                </a:lnTo>
                <a:lnTo>
                  <a:pt x="208330" y="207365"/>
                </a:lnTo>
                <a:lnTo>
                  <a:pt x="208330" y="206565"/>
                </a:lnTo>
                <a:lnTo>
                  <a:pt x="200571" y="206565"/>
                </a:lnTo>
                <a:close/>
              </a:path>
              <a:path w="340334" h="355561">
                <a:moveTo>
                  <a:pt x="198412" y="204076"/>
                </a:moveTo>
                <a:lnTo>
                  <a:pt x="198412" y="204863"/>
                </a:lnTo>
                <a:lnTo>
                  <a:pt x="206171" y="204863"/>
                </a:lnTo>
                <a:lnTo>
                  <a:pt x="206171" y="204076"/>
                </a:lnTo>
                <a:lnTo>
                  <a:pt x="198412" y="204076"/>
                </a:lnTo>
                <a:close/>
              </a:path>
              <a:path w="340334" h="355561">
                <a:moveTo>
                  <a:pt x="193294" y="199097"/>
                </a:moveTo>
                <a:lnTo>
                  <a:pt x="192887" y="199491"/>
                </a:lnTo>
                <a:lnTo>
                  <a:pt x="193294" y="199897"/>
                </a:lnTo>
                <a:lnTo>
                  <a:pt x="201066" y="199897"/>
                </a:lnTo>
                <a:lnTo>
                  <a:pt x="201066" y="199097"/>
                </a:lnTo>
                <a:lnTo>
                  <a:pt x="193294" y="199097"/>
                </a:lnTo>
                <a:close/>
              </a:path>
              <a:path w="340334" h="355561">
                <a:moveTo>
                  <a:pt x="189661" y="196608"/>
                </a:moveTo>
                <a:lnTo>
                  <a:pt x="189661" y="197396"/>
                </a:lnTo>
                <a:lnTo>
                  <a:pt x="197091" y="197396"/>
                </a:lnTo>
                <a:lnTo>
                  <a:pt x="197091" y="196608"/>
                </a:lnTo>
                <a:lnTo>
                  <a:pt x="189661" y="196608"/>
                </a:lnTo>
                <a:close/>
              </a:path>
              <a:path w="340334" h="355561">
                <a:moveTo>
                  <a:pt x="195935" y="201587"/>
                </a:moveTo>
                <a:lnTo>
                  <a:pt x="195529" y="201993"/>
                </a:lnTo>
                <a:lnTo>
                  <a:pt x="195935" y="202387"/>
                </a:lnTo>
                <a:lnTo>
                  <a:pt x="203873" y="202387"/>
                </a:lnTo>
                <a:lnTo>
                  <a:pt x="203873" y="201587"/>
                </a:lnTo>
                <a:lnTo>
                  <a:pt x="195935" y="201587"/>
                </a:lnTo>
                <a:close/>
              </a:path>
              <a:path w="340334" h="355561">
                <a:moveTo>
                  <a:pt x="169113" y="202323"/>
                </a:moveTo>
                <a:lnTo>
                  <a:pt x="164515" y="203123"/>
                </a:lnTo>
                <a:lnTo>
                  <a:pt x="161163" y="205651"/>
                </a:lnTo>
                <a:lnTo>
                  <a:pt x="158762" y="208521"/>
                </a:lnTo>
                <a:lnTo>
                  <a:pt x="160896" y="217487"/>
                </a:lnTo>
                <a:lnTo>
                  <a:pt x="160858" y="215887"/>
                </a:lnTo>
                <a:lnTo>
                  <a:pt x="160197" y="213817"/>
                </a:lnTo>
                <a:lnTo>
                  <a:pt x="159981" y="212902"/>
                </a:lnTo>
                <a:lnTo>
                  <a:pt x="159956" y="208318"/>
                </a:lnTo>
                <a:lnTo>
                  <a:pt x="163220" y="205168"/>
                </a:lnTo>
                <a:lnTo>
                  <a:pt x="165481" y="204139"/>
                </a:lnTo>
                <a:lnTo>
                  <a:pt x="165646" y="207048"/>
                </a:lnTo>
                <a:lnTo>
                  <a:pt x="166725" y="210273"/>
                </a:lnTo>
                <a:lnTo>
                  <a:pt x="165328" y="210400"/>
                </a:lnTo>
                <a:lnTo>
                  <a:pt x="165976" y="211975"/>
                </a:lnTo>
                <a:lnTo>
                  <a:pt x="167601" y="211200"/>
                </a:lnTo>
                <a:lnTo>
                  <a:pt x="169316" y="209435"/>
                </a:lnTo>
                <a:lnTo>
                  <a:pt x="171691" y="206095"/>
                </a:lnTo>
                <a:lnTo>
                  <a:pt x="174980" y="208330"/>
                </a:lnTo>
                <a:lnTo>
                  <a:pt x="174967" y="213105"/>
                </a:lnTo>
                <a:lnTo>
                  <a:pt x="174282" y="215645"/>
                </a:lnTo>
                <a:lnTo>
                  <a:pt x="172364" y="218744"/>
                </a:lnTo>
                <a:lnTo>
                  <a:pt x="170700" y="220738"/>
                </a:lnTo>
                <a:lnTo>
                  <a:pt x="170764" y="224802"/>
                </a:lnTo>
                <a:lnTo>
                  <a:pt x="171348" y="220992"/>
                </a:lnTo>
                <a:lnTo>
                  <a:pt x="172897" y="219125"/>
                </a:lnTo>
                <a:lnTo>
                  <a:pt x="174879" y="215912"/>
                </a:lnTo>
                <a:lnTo>
                  <a:pt x="175641" y="213258"/>
                </a:lnTo>
                <a:lnTo>
                  <a:pt x="175628" y="208737"/>
                </a:lnTo>
                <a:lnTo>
                  <a:pt x="173761" y="205651"/>
                </a:lnTo>
                <a:lnTo>
                  <a:pt x="175780" y="203822"/>
                </a:lnTo>
                <a:lnTo>
                  <a:pt x="176072" y="201040"/>
                </a:lnTo>
                <a:lnTo>
                  <a:pt x="176022" y="198424"/>
                </a:lnTo>
                <a:lnTo>
                  <a:pt x="175818" y="196837"/>
                </a:lnTo>
                <a:lnTo>
                  <a:pt x="175806" y="193890"/>
                </a:lnTo>
                <a:lnTo>
                  <a:pt x="177965" y="191338"/>
                </a:lnTo>
                <a:lnTo>
                  <a:pt x="177673" y="191287"/>
                </a:lnTo>
                <a:lnTo>
                  <a:pt x="173329" y="191909"/>
                </a:lnTo>
                <a:lnTo>
                  <a:pt x="172681" y="195605"/>
                </a:lnTo>
                <a:lnTo>
                  <a:pt x="172707" y="198259"/>
                </a:lnTo>
                <a:lnTo>
                  <a:pt x="172914" y="202335"/>
                </a:lnTo>
                <a:lnTo>
                  <a:pt x="173583" y="199986"/>
                </a:lnTo>
                <a:lnTo>
                  <a:pt x="173443" y="198666"/>
                </a:lnTo>
                <a:lnTo>
                  <a:pt x="173380" y="195833"/>
                </a:lnTo>
                <a:lnTo>
                  <a:pt x="173786" y="193052"/>
                </a:lnTo>
                <a:lnTo>
                  <a:pt x="176822" y="192138"/>
                </a:lnTo>
                <a:lnTo>
                  <a:pt x="175158" y="194703"/>
                </a:lnTo>
                <a:lnTo>
                  <a:pt x="175412" y="200964"/>
                </a:lnTo>
                <a:lnTo>
                  <a:pt x="175120" y="203517"/>
                </a:lnTo>
                <a:lnTo>
                  <a:pt x="172389" y="204177"/>
                </a:lnTo>
                <a:lnTo>
                  <a:pt x="171894" y="204673"/>
                </a:lnTo>
                <a:lnTo>
                  <a:pt x="171310" y="205498"/>
                </a:lnTo>
                <a:lnTo>
                  <a:pt x="169125" y="208584"/>
                </a:lnTo>
                <a:lnTo>
                  <a:pt x="166293" y="207200"/>
                </a:lnTo>
                <a:lnTo>
                  <a:pt x="166128" y="203873"/>
                </a:lnTo>
                <a:lnTo>
                  <a:pt x="169113" y="202323"/>
                </a:lnTo>
                <a:close/>
              </a:path>
              <a:path w="340334" h="355561">
                <a:moveTo>
                  <a:pt x="152501" y="194119"/>
                </a:moveTo>
                <a:lnTo>
                  <a:pt x="152501" y="194919"/>
                </a:lnTo>
                <a:lnTo>
                  <a:pt x="160083" y="194919"/>
                </a:lnTo>
                <a:lnTo>
                  <a:pt x="160083" y="194119"/>
                </a:lnTo>
                <a:lnTo>
                  <a:pt x="152501" y="194119"/>
                </a:lnTo>
                <a:close/>
              </a:path>
              <a:path w="340334" h="355561">
                <a:moveTo>
                  <a:pt x="208318" y="224002"/>
                </a:moveTo>
                <a:lnTo>
                  <a:pt x="207924" y="224383"/>
                </a:lnTo>
                <a:lnTo>
                  <a:pt x="208318" y="224777"/>
                </a:lnTo>
                <a:lnTo>
                  <a:pt x="215925" y="224777"/>
                </a:lnTo>
                <a:lnTo>
                  <a:pt x="215925" y="224002"/>
                </a:lnTo>
                <a:lnTo>
                  <a:pt x="208318" y="224002"/>
                </a:lnTo>
                <a:close/>
              </a:path>
              <a:path w="340334" h="355561">
                <a:moveTo>
                  <a:pt x="167360" y="335152"/>
                </a:moveTo>
                <a:lnTo>
                  <a:pt x="166992" y="338632"/>
                </a:lnTo>
                <a:lnTo>
                  <a:pt x="167081" y="338899"/>
                </a:lnTo>
                <a:lnTo>
                  <a:pt x="169557" y="341515"/>
                </a:lnTo>
                <a:lnTo>
                  <a:pt x="169938" y="341591"/>
                </a:lnTo>
                <a:lnTo>
                  <a:pt x="172897" y="340207"/>
                </a:lnTo>
                <a:lnTo>
                  <a:pt x="175501" y="340728"/>
                </a:lnTo>
                <a:lnTo>
                  <a:pt x="175412" y="339978"/>
                </a:lnTo>
                <a:lnTo>
                  <a:pt x="173367" y="337692"/>
                </a:lnTo>
                <a:lnTo>
                  <a:pt x="173812" y="334683"/>
                </a:lnTo>
                <a:lnTo>
                  <a:pt x="173405" y="334136"/>
                </a:lnTo>
                <a:lnTo>
                  <a:pt x="170789" y="333705"/>
                </a:lnTo>
                <a:lnTo>
                  <a:pt x="172796" y="336549"/>
                </a:lnTo>
                <a:lnTo>
                  <a:pt x="172466" y="339686"/>
                </a:lnTo>
                <a:lnTo>
                  <a:pt x="169875" y="340880"/>
                </a:lnTo>
                <a:lnTo>
                  <a:pt x="167665" y="338556"/>
                </a:lnTo>
                <a:lnTo>
                  <a:pt x="167360" y="335152"/>
                </a:lnTo>
                <a:close/>
              </a:path>
              <a:path w="340334" h="355561">
                <a:moveTo>
                  <a:pt x="172796" y="336549"/>
                </a:moveTo>
                <a:lnTo>
                  <a:pt x="170789" y="333705"/>
                </a:lnTo>
                <a:lnTo>
                  <a:pt x="167576" y="334860"/>
                </a:lnTo>
                <a:lnTo>
                  <a:pt x="167360" y="335152"/>
                </a:lnTo>
                <a:lnTo>
                  <a:pt x="167665" y="338556"/>
                </a:lnTo>
                <a:lnTo>
                  <a:pt x="167995" y="335432"/>
                </a:lnTo>
                <a:lnTo>
                  <a:pt x="170700" y="334441"/>
                </a:lnTo>
                <a:lnTo>
                  <a:pt x="172796" y="336549"/>
                </a:lnTo>
                <a:close/>
              </a:path>
              <a:path w="340334" h="355561">
                <a:moveTo>
                  <a:pt x="191262" y="328650"/>
                </a:moveTo>
                <a:lnTo>
                  <a:pt x="188087" y="328142"/>
                </a:lnTo>
                <a:lnTo>
                  <a:pt x="187960" y="328790"/>
                </a:lnTo>
                <a:lnTo>
                  <a:pt x="191020" y="329272"/>
                </a:lnTo>
                <a:lnTo>
                  <a:pt x="195935" y="332079"/>
                </a:lnTo>
                <a:lnTo>
                  <a:pt x="196253" y="331495"/>
                </a:lnTo>
                <a:lnTo>
                  <a:pt x="191262" y="328650"/>
                </a:lnTo>
                <a:close/>
              </a:path>
            </a:pathLst>
          </a:custGeom>
          <a:solidFill>
            <a:srgbClr val="0062A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69739" y="14718106"/>
            <a:ext cx="7937" cy="0"/>
          </a:xfrm>
          <a:custGeom>
            <a:avLst/>
            <a:gdLst/>
            <a:ahLst/>
            <a:cxnLst/>
            <a:rect l="l" t="t" r="r" b="b"/>
            <a:pathLst>
              <a:path w="7937">
                <a:moveTo>
                  <a:pt x="0" y="0"/>
                </a:moveTo>
                <a:lnTo>
                  <a:pt x="7937" y="0"/>
                </a:lnTo>
              </a:path>
            </a:pathLst>
          </a:custGeom>
          <a:ln w="2057">
            <a:solidFill>
              <a:srgbClr val="0062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38789" y="14698192"/>
            <a:ext cx="7759" cy="0"/>
          </a:xfrm>
          <a:custGeom>
            <a:avLst/>
            <a:gdLst/>
            <a:ahLst/>
            <a:cxnLst/>
            <a:rect l="l" t="t" r="r" b="b"/>
            <a:pathLst>
              <a:path w="7759">
                <a:moveTo>
                  <a:pt x="0" y="0"/>
                </a:moveTo>
                <a:lnTo>
                  <a:pt x="7759" y="0"/>
                </a:lnTo>
              </a:path>
            </a:pathLst>
          </a:custGeom>
          <a:ln w="2057">
            <a:solidFill>
              <a:srgbClr val="0062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73714" y="14745493"/>
            <a:ext cx="7924" cy="0"/>
          </a:xfrm>
          <a:custGeom>
            <a:avLst/>
            <a:gdLst/>
            <a:ahLst/>
            <a:cxnLst/>
            <a:rect l="l" t="t" r="r" b="b"/>
            <a:pathLst>
              <a:path w="7924">
                <a:moveTo>
                  <a:pt x="0" y="0"/>
                </a:moveTo>
                <a:lnTo>
                  <a:pt x="7924" y="0"/>
                </a:lnTo>
              </a:path>
            </a:pathLst>
          </a:custGeom>
          <a:ln w="2070">
            <a:solidFill>
              <a:srgbClr val="0062A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693592" y="539278"/>
            <a:ext cx="6540571" cy="716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640"/>
              </a:lnSpc>
              <a:spcBef>
                <a:spcPts val="282"/>
              </a:spcBef>
            </a:pPr>
            <a:r>
              <a:rPr sz="6000" spc="-75" dirty="0">
                <a:solidFill>
                  <a:srgbClr val="89FDFD"/>
                </a:solidFill>
                <a:latin typeface="Montserrat"/>
                <a:cs typeface="Montserrat"/>
              </a:rPr>
              <a:t>C</a:t>
            </a:r>
            <a:r>
              <a:rPr sz="6000" spc="0" dirty="0">
                <a:solidFill>
                  <a:srgbClr val="89FDFD"/>
                </a:solidFill>
                <a:latin typeface="Montserrat"/>
                <a:cs typeface="Montserrat"/>
              </a:rPr>
              <a:t>O</a:t>
            </a:r>
            <a:r>
              <a:rPr sz="6000" spc="-39" dirty="0">
                <a:solidFill>
                  <a:srgbClr val="89FDFD"/>
                </a:solidFill>
                <a:latin typeface="Montserrat"/>
                <a:cs typeface="Montserrat"/>
              </a:rPr>
              <a:t>N</a:t>
            </a:r>
            <a:r>
              <a:rPr sz="6000" spc="-104" dirty="0">
                <a:solidFill>
                  <a:srgbClr val="89FDFD"/>
                </a:solidFill>
                <a:latin typeface="Montserrat"/>
                <a:cs typeface="Montserrat"/>
              </a:rPr>
              <a:t>V</a:t>
            </a:r>
            <a:r>
              <a:rPr sz="6000" spc="0" dirty="0">
                <a:solidFill>
                  <a:srgbClr val="89FDFD"/>
                </a:solidFill>
                <a:latin typeface="Montserrat"/>
                <a:cs typeface="Montserrat"/>
              </a:rPr>
              <a:t>O</a:t>
            </a:r>
            <a:r>
              <a:rPr sz="6000" spc="-89" dirty="0">
                <a:solidFill>
                  <a:srgbClr val="89FDFD"/>
                </a:solidFill>
                <a:latin typeface="Montserrat"/>
                <a:cs typeface="Montserrat"/>
              </a:rPr>
              <a:t>C</a:t>
            </a:r>
            <a:r>
              <a:rPr sz="6000" spc="-175" dirty="0">
                <a:solidFill>
                  <a:srgbClr val="89FDFD"/>
                </a:solidFill>
                <a:latin typeface="Montserrat"/>
                <a:cs typeface="Montserrat"/>
              </a:rPr>
              <a:t>A</a:t>
            </a:r>
            <a:r>
              <a:rPr sz="6000" spc="-50" dirty="0">
                <a:solidFill>
                  <a:srgbClr val="89FDFD"/>
                </a:solidFill>
                <a:latin typeface="Montserrat"/>
                <a:cs typeface="Montserrat"/>
              </a:rPr>
              <a:t>T</a:t>
            </a:r>
            <a:r>
              <a:rPr sz="6000" spc="0" dirty="0">
                <a:solidFill>
                  <a:srgbClr val="89FDFD"/>
                </a:solidFill>
                <a:latin typeface="Montserrat"/>
                <a:cs typeface="Montserrat"/>
              </a:rPr>
              <a:t>ORIA</a:t>
            </a:r>
            <a:r>
              <a:rPr lang="es-MX" sz="6000" spc="0" dirty="0">
                <a:solidFill>
                  <a:srgbClr val="89FDFD"/>
                </a:solidFill>
                <a:latin typeface="Montserrat"/>
                <a:cs typeface="Montserrat"/>
              </a:rPr>
              <a:t> </a:t>
            </a:r>
            <a:endParaRPr sz="6000" dirty="0">
              <a:solidFill>
                <a:srgbClr val="89FDFD"/>
              </a:solidFill>
              <a:latin typeface="Montserrat"/>
              <a:cs typeface="Montserra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70716" y="3712941"/>
            <a:ext cx="3802148" cy="7659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00"/>
              </a:lnSpc>
              <a:spcBef>
                <a:spcPts val="130"/>
              </a:spcBef>
            </a:pPr>
            <a:r>
              <a:rPr sz="3525" spc="0" baseline="2057" dirty="0">
                <a:solidFill>
                  <a:srgbClr val="89FDFD"/>
                </a:solidFill>
                <a:latin typeface="Montserrat Light"/>
                <a:cs typeface="Montserrat Light"/>
              </a:rPr>
              <a:t>Del</a:t>
            </a:r>
            <a:r>
              <a:rPr sz="3525" spc="-39" baseline="2057" dirty="0">
                <a:solidFill>
                  <a:srgbClr val="89FDFD"/>
                </a:solidFill>
                <a:latin typeface="Montserrat Light"/>
                <a:cs typeface="Montserrat Light"/>
              </a:rPr>
              <a:t> </a:t>
            </a:r>
            <a:r>
              <a:rPr lang="es-MX" sz="3525" spc="-39" baseline="2057" dirty="0">
                <a:solidFill>
                  <a:srgbClr val="89FDFD"/>
                </a:solidFill>
                <a:latin typeface="Montserrat Light"/>
                <a:cs typeface="Montserrat Light"/>
              </a:rPr>
              <a:t>1</a:t>
            </a:r>
            <a:r>
              <a:rPr sz="3525" spc="-23" baseline="2057" dirty="0">
                <a:solidFill>
                  <a:srgbClr val="89FDFD"/>
                </a:solidFill>
                <a:latin typeface="Montserrat Light"/>
                <a:cs typeface="Montserrat Light"/>
              </a:rPr>
              <a:t> </a:t>
            </a:r>
            <a:r>
              <a:rPr sz="3525" spc="0" baseline="2057" dirty="0">
                <a:solidFill>
                  <a:srgbClr val="89FDFD"/>
                </a:solidFill>
                <a:latin typeface="Montserrat Light"/>
                <a:cs typeface="Montserrat Light"/>
              </a:rPr>
              <a:t>de</a:t>
            </a:r>
            <a:r>
              <a:rPr sz="3525" spc="-29" baseline="2057" dirty="0">
                <a:solidFill>
                  <a:srgbClr val="89FDFD"/>
                </a:solidFill>
                <a:latin typeface="Montserrat Light"/>
                <a:cs typeface="Montserrat Light"/>
              </a:rPr>
              <a:t> </a:t>
            </a:r>
            <a:r>
              <a:rPr lang="es-MX" sz="3525" baseline="2057" dirty="0">
                <a:solidFill>
                  <a:srgbClr val="89FDFD"/>
                </a:solidFill>
                <a:latin typeface="Montserrat Light"/>
                <a:cs typeface="Montserrat Light"/>
              </a:rPr>
              <a:t>agosto</a:t>
            </a:r>
            <a:r>
              <a:rPr sz="3525" spc="-48" baseline="2057" dirty="0">
                <a:solidFill>
                  <a:srgbClr val="89FDFD"/>
                </a:solidFill>
                <a:latin typeface="Montserrat Light"/>
                <a:cs typeface="Montserrat Light"/>
              </a:rPr>
              <a:t> </a:t>
            </a:r>
            <a:r>
              <a:rPr sz="3525" spc="0" baseline="2057" dirty="0">
                <a:solidFill>
                  <a:srgbClr val="89FDFD"/>
                </a:solidFill>
                <a:latin typeface="Montserrat Light"/>
                <a:cs typeface="Montserrat Light"/>
              </a:rPr>
              <a:t>de</a:t>
            </a:r>
            <a:r>
              <a:rPr lang="es-MX" sz="3525" spc="0" baseline="2057" dirty="0">
                <a:solidFill>
                  <a:srgbClr val="89FDFD"/>
                </a:solidFill>
                <a:latin typeface="Montserrat Light"/>
                <a:cs typeface="Montserrat Light"/>
              </a:rPr>
              <a:t>l</a:t>
            </a:r>
            <a:r>
              <a:rPr sz="3525" spc="-29" baseline="2057" dirty="0">
                <a:solidFill>
                  <a:srgbClr val="89FDFD"/>
                </a:solidFill>
                <a:latin typeface="Montserrat Light"/>
                <a:cs typeface="Montserrat Light"/>
              </a:rPr>
              <a:t> </a:t>
            </a:r>
            <a:r>
              <a:rPr sz="3525" spc="-9" baseline="2057" dirty="0">
                <a:solidFill>
                  <a:srgbClr val="89FDFD"/>
                </a:solidFill>
                <a:latin typeface="Montserrat Light"/>
                <a:cs typeface="Montserrat Light"/>
              </a:rPr>
              <a:t>2</a:t>
            </a:r>
            <a:r>
              <a:rPr sz="3525" spc="0" baseline="2057" dirty="0">
                <a:solidFill>
                  <a:srgbClr val="89FDFD"/>
                </a:solidFill>
                <a:latin typeface="Montserrat Light"/>
                <a:cs typeface="Montserrat Light"/>
              </a:rPr>
              <a:t>02</a:t>
            </a:r>
            <a:r>
              <a:rPr lang="es-MX" sz="3525" baseline="2057" dirty="0">
                <a:solidFill>
                  <a:srgbClr val="89FDFD"/>
                </a:solidFill>
                <a:latin typeface="Montserrat Light"/>
                <a:cs typeface="Montserrat Light"/>
              </a:rPr>
              <a:t>4</a:t>
            </a:r>
            <a:endParaRPr sz="2350" dirty="0">
              <a:solidFill>
                <a:srgbClr val="89FDFD"/>
              </a:solidFill>
              <a:latin typeface="Montserrat Light"/>
              <a:cs typeface="Montserrat Light"/>
            </a:endParaRPr>
          </a:p>
          <a:p>
            <a:pPr marL="12700" marR="16061">
              <a:lnSpc>
                <a:spcPts val="2765"/>
              </a:lnSpc>
              <a:spcBef>
                <a:spcPts val="8"/>
              </a:spcBef>
            </a:pPr>
            <a:r>
              <a:rPr lang="es-MX" sz="3525" spc="0" baseline="1028" dirty="0">
                <a:solidFill>
                  <a:srgbClr val="89FDFD"/>
                </a:solidFill>
                <a:latin typeface="Montserrat Light"/>
                <a:cs typeface="Montserrat Light"/>
              </a:rPr>
              <a:t> </a:t>
            </a:r>
            <a:r>
              <a:rPr sz="3525" spc="0" baseline="1028" dirty="0">
                <a:solidFill>
                  <a:srgbClr val="89FDFD"/>
                </a:solidFill>
                <a:latin typeface="Montserrat Light"/>
                <a:cs typeface="Montserrat Light"/>
              </a:rPr>
              <a:t>al</a:t>
            </a:r>
            <a:r>
              <a:rPr sz="3525" spc="-19" baseline="1028" dirty="0">
                <a:solidFill>
                  <a:srgbClr val="89FDFD"/>
                </a:solidFill>
                <a:latin typeface="Montserrat Light"/>
                <a:cs typeface="Montserrat Light"/>
              </a:rPr>
              <a:t> </a:t>
            </a:r>
            <a:r>
              <a:rPr lang="es-MX" sz="3525" baseline="1028" dirty="0">
                <a:solidFill>
                  <a:srgbClr val="89FDFD"/>
                </a:solidFill>
                <a:latin typeface="Montserrat Light"/>
                <a:cs typeface="Montserrat Light"/>
              </a:rPr>
              <a:t>31</a:t>
            </a:r>
            <a:r>
              <a:rPr sz="3525" spc="-23" baseline="1028" dirty="0">
                <a:solidFill>
                  <a:srgbClr val="89FDFD"/>
                </a:solidFill>
                <a:latin typeface="Montserrat Light"/>
                <a:cs typeface="Montserrat Light"/>
              </a:rPr>
              <a:t> </a:t>
            </a:r>
            <a:r>
              <a:rPr sz="3525" spc="0" baseline="1028" dirty="0">
                <a:solidFill>
                  <a:srgbClr val="89FDFD"/>
                </a:solidFill>
                <a:latin typeface="Montserrat Light"/>
                <a:cs typeface="Montserrat Light"/>
              </a:rPr>
              <a:t>de</a:t>
            </a:r>
            <a:r>
              <a:rPr sz="3525" spc="-29" baseline="1028" dirty="0">
                <a:solidFill>
                  <a:srgbClr val="89FDFD"/>
                </a:solidFill>
                <a:latin typeface="Montserrat Light"/>
                <a:cs typeface="Montserrat Light"/>
              </a:rPr>
              <a:t> </a:t>
            </a:r>
            <a:r>
              <a:rPr lang="es-MX" sz="3525" spc="0" baseline="1028" dirty="0">
                <a:solidFill>
                  <a:srgbClr val="89FDFD"/>
                </a:solidFill>
                <a:latin typeface="Montserrat Light"/>
                <a:cs typeface="Montserrat Light"/>
              </a:rPr>
              <a:t>enero</a:t>
            </a:r>
            <a:r>
              <a:rPr sz="3525" spc="-67" baseline="1028" dirty="0">
                <a:solidFill>
                  <a:srgbClr val="89FDFD"/>
                </a:solidFill>
                <a:latin typeface="Montserrat Light"/>
                <a:cs typeface="Montserrat Light"/>
              </a:rPr>
              <a:t> </a:t>
            </a:r>
            <a:r>
              <a:rPr sz="3525" spc="0" baseline="1028" dirty="0">
                <a:solidFill>
                  <a:srgbClr val="89FDFD"/>
                </a:solidFill>
                <a:latin typeface="Montserrat Light"/>
                <a:cs typeface="Montserrat Light"/>
              </a:rPr>
              <a:t>de</a:t>
            </a:r>
            <a:r>
              <a:rPr lang="es-MX" sz="3525" spc="0" baseline="1028" dirty="0">
                <a:solidFill>
                  <a:srgbClr val="89FDFD"/>
                </a:solidFill>
                <a:latin typeface="Montserrat Light"/>
                <a:cs typeface="Montserrat Light"/>
              </a:rPr>
              <a:t>l</a:t>
            </a:r>
            <a:r>
              <a:rPr sz="3525" spc="-29" baseline="1028" dirty="0">
                <a:solidFill>
                  <a:srgbClr val="89FDFD"/>
                </a:solidFill>
                <a:latin typeface="Montserrat Light"/>
                <a:cs typeface="Montserrat Light"/>
              </a:rPr>
              <a:t> </a:t>
            </a:r>
            <a:r>
              <a:rPr sz="3525" spc="-9" baseline="1028" dirty="0">
                <a:solidFill>
                  <a:srgbClr val="89FDFD"/>
                </a:solidFill>
                <a:latin typeface="Montserrat Light"/>
                <a:cs typeface="Montserrat Light"/>
              </a:rPr>
              <a:t>2</a:t>
            </a:r>
            <a:r>
              <a:rPr sz="3525" spc="0" baseline="1028" dirty="0">
                <a:solidFill>
                  <a:srgbClr val="89FDFD"/>
                </a:solidFill>
                <a:latin typeface="Montserrat Light"/>
                <a:cs typeface="Montserrat Light"/>
              </a:rPr>
              <a:t>02</a:t>
            </a:r>
            <a:r>
              <a:rPr lang="es-MX" sz="3525" spc="0" baseline="1028" dirty="0">
                <a:solidFill>
                  <a:srgbClr val="89FDFD"/>
                </a:solidFill>
                <a:latin typeface="Montserrat Light"/>
                <a:cs typeface="Montserrat Light"/>
              </a:rPr>
              <a:t>5</a:t>
            </a:r>
            <a:endParaRPr sz="2350" dirty="0">
              <a:solidFill>
                <a:srgbClr val="89FDFD"/>
              </a:solidFill>
              <a:latin typeface="Montserrat Light"/>
              <a:cs typeface="Montserrat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6761" y="5632261"/>
            <a:ext cx="2318421" cy="359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00"/>
              </a:lnSpc>
              <a:spcBef>
                <a:spcPts val="135"/>
              </a:spcBef>
            </a:pPr>
            <a:r>
              <a:rPr sz="2500" b="1" dirty="0">
                <a:solidFill>
                  <a:srgbClr val="89FDFD"/>
                </a:solidFill>
                <a:latin typeface="Montserrat"/>
                <a:cs typeface="Montserrat"/>
              </a:rPr>
              <a:t>Requisi</a:t>
            </a:r>
            <a:r>
              <a:rPr sz="2500" b="1" spc="-39" dirty="0">
                <a:solidFill>
                  <a:srgbClr val="89FDFD"/>
                </a:solidFill>
                <a:latin typeface="Montserrat"/>
                <a:cs typeface="Montserrat"/>
              </a:rPr>
              <a:t>t</a:t>
            </a:r>
            <a:r>
              <a:rPr sz="2500" b="1" spc="0" dirty="0">
                <a:solidFill>
                  <a:srgbClr val="89FDFD"/>
                </a:solidFill>
                <a:latin typeface="Montserrat"/>
                <a:cs typeface="Montserrat"/>
              </a:rPr>
              <a:t>os:</a:t>
            </a:r>
            <a:endParaRPr sz="2500" dirty="0">
              <a:solidFill>
                <a:srgbClr val="89FDFD"/>
              </a:solidFill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00888" y="11452479"/>
            <a:ext cx="1579775" cy="333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25"/>
              </a:lnSpc>
              <a:spcBef>
                <a:spcPts val="131"/>
              </a:spcBef>
            </a:pPr>
            <a:r>
              <a:rPr sz="3600" b="1" i="1" spc="0" baseline="1007" dirty="0">
                <a:solidFill>
                  <a:srgbClr val="FEFFFE"/>
                </a:solidFill>
                <a:latin typeface="Montserrat"/>
                <a:cs typeface="Montserrat"/>
              </a:rPr>
              <a:t>la</a:t>
            </a:r>
            <a:r>
              <a:rPr sz="3600" b="1" i="1" spc="28" baseline="1007" dirty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3600" b="1" i="1" spc="0" baseline="1007" dirty="0">
                <a:solidFill>
                  <a:srgbClr val="FEFFFE"/>
                </a:solidFill>
                <a:latin typeface="Montserrat"/>
                <a:cs typeface="Montserrat"/>
              </a:rPr>
              <a:t>CNSNS</a:t>
            </a:r>
            <a:endParaRPr sz="2400" dirty="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39447" y="11451523"/>
            <a:ext cx="2088049" cy="3332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25"/>
              </a:lnSpc>
              <a:spcBef>
                <a:spcPts val="131"/>
              </a:spcBef>
            </a:pPr>
            <a:r>
              <a:rPr sz="3600" b="1" i="1" spc="-134" baseline="1007" dirty="0">
                <a:solidFill>
                  <a:srgbClr val="FEFFFE"/>
                </a:solidFill>
                <a:latin typeface="Montserrat"/>
                <a:cs typeface="Montserrat"/>
              </a:rPr>
              <a:t>V</a:t>
            </a:r>
            <a:r>
              <a:rPr sz="3600" b="1" i="1" spc="0" baseline="1007" dirty="0">
                <a:solidFill>
                  <a:srgbClr val="FEFFFE"/>
                </a:solidFill>
                <a:latin typeface="Montserrat"/>
                <a:cs typeface="Montserrat"/>
              </a:rPr>
              <a:t>alid</a:t>
            </a:r>
            <a:r>
              <a:rPr sz="3600" b="1" i="1" spc="-9" baseline="1007" dirty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3600" b="1" i="1" spc="0" baseline="1007" dirty="0">
                <a:solidFill>
                  <a:srgbClr val="FEFFFE"/>
                </a:solidFill>
                <a:latin typeface="Montserrat"/>
                <a:cs typeface="Montserrat"/>
              </a:rPr>
              <a:t>z</a:t>
            </a:r>
            <a:r>
              <a:rPr sz="3600" b="1" i="1" spc="98" baseline="1007" dirty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3600" b="1" i="1" spc="0" baseline="1007" dirty="0">
                <a:solidFill>
                  <a:srgbClr val="FEFFFE"/>
                </a:solidFill>
                <a:latin typeface="Montserrat"/>
                <a:cs typeface="Montserrat"/>
              </a:rPr>
              <a:t>an</a:t>
            </a:r>
            <a:r>
              <a:rPr sz="3600" b="1" i="1" spc="-40" baseline="1007" dirty="0">
                <a:solidFill>
                  <a:srgbClr val="FEFFFE"/>
                </a:solidFill>
                <a:latin typeface="Montserrat"/>
                <a:cs typeface="Montserrat"/>
              </a:rPr>
              <a:t>t</a:t>
            </a:r>
            <a:r>
              <a:rPr sz="3600" b="1" i="1" spc="0" baseline="1007" dirty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endParaRPr sz="2400" dirty="0">
              <a:latin typeface="Montserrat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604" y="12039600"/>
            <a:ext cx="4389681" cy="228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00"/>
              </a:lnSpc>
              <a:spcBef>
                <a:spcPts val="90"/>
              </a:spcBef>
            </a:pPr>
            <a:r>
              <a:rPr sz="2400" spc="-16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P</a:t>
            </a:r>
            <a:r>
              <a:rPr sz="2400" spc="0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a</a:t>
            </a:r>
            <a:r>
              <a:rPr sz="2400" spc="-8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r</a:t>
            </a:r>
            <a:r>
              <a:rPr sz="2400" spc="0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a</a:t>
            </a:r>
            <a:r>
              <a:rPr sz="2400" spc="36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 </a:t>
            </a:r>
            <a:r>
              <a:rPr sz="2400" spc="0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m</a:t>
            </a:r>
            <a:r>
              <a:rPr sz="2400" spc="-12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a</a:t>
            </a:r>
            <a:r>
              <a:rPr sz="2400" spc="-16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y</a:t>
            </a:r>
            <a:r>
              <a:rPr sz="2400" spc="0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o</a:t>
            </a:r>
            <a:r>
              <a:rPr sz="2400" spc="-12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r</a:t>
            </a:r>
            <a:r>
              <a:rPr sz="2400" spc="0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es</a:t>
            </a:r>
            <a:r>
              <a:rPr sz="2400" spc="66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 </a:t>
            </a:r>
            <a:r>
              <a:rPr sz="2400" spc="0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in</a:t>
            </a:r>
            <a:r>
              <a:rPr sz="2400" spc="-8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f</a:t>
            </a:r>
            <a:r>
              <a:rPr sz="2400" spc="0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o</a:t>
            </a:r>
            <a:r>
              <a:rPr sz="2400" spc="-4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r</a:t>
            </a:r>
            <a:r>
              <a:rPr sz="2400" spc="4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m</a:t>
            </a:r>
            <a:r>
              <a:rPr sz="2400" spc="0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es</a:t>
            </a:r>
            <a:r>
              <a:rPr sz="2400" spc="76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 </a:t>
            </a:r>
            <a:r>
              <a:rPr sz="2400" spc="-12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fa</a:t>
            </a:r>
            <a:r>
              <a:rPr sz="2400" spc="-16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v</a:t>
            </a:r>
            <a:r>
              <a:rPr sz="2400" spc="0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or</a:t>
            </a:r>
            <a:r>
              <a:rPr sz="2400" spc="37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 </a:t>
            </a:r>
            <a:r>
              <a:rPr sz="2400" spc="0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de</a:t>
            </a:r>
            <a:r>
              <a:rPr sz="2400" spc="25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 </a:t>
            </a:r>
            <a:r>
              <a:rPr sz="2400" spc="-8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c</a:t>
            </a:r>
            <a:r>
              <a:rPr sz="2400" spc="0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omunica</a:t>
            </a:r>
            <a:r>
              <a:rPr sz="2400" spc="-4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r</a:t>
            </a:r>
            <a:r>
              <a:rPr sz="2400" spc="0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se</a:t>
            </a:r>
            <a:r>
              <a:rPr sz="2400" spc="108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 </a:t>
            </a:r>
            <a:r>
              <a:rPr sz="2400" spc="-9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c</a:t>
            </a:r>
            <a:r>
              <a:rPr sz="2400" spc="0" baseline="1510" dirty="0">
                <a:solidFill>
                  <a:srgbClr val="89FDFD"/>
                </a:solidFill>
                <a:latin typeface="Montserrat SemiBold"/>
                <a:cs typeface="Montserrat SemiBold"/>
              </a:rPr>
              <a:t>on:</a:t>
            </a:r>
            <a:endParaRPr sz="1600" dirty="0">
              <a:latin typeface="Montserrat SemiBold"/>
              <a:cs typeface="Montserrat 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6998" y="11954633"/>
            <a:ext cx="4484173" cy="596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2550" spc="-34" baseline="1421" dirty="0">
                <a:solidFill>
                  <a:srgbClr val="89FDFD"/>
                </a:solidFill>
                <a:latin typeface="Montserrat"/>
                <a:cs typeface="Montserrat"/>
              </a:rPr>
              <a:t>F</a:t>
            </a:r>
            <a:r>
              <a:rPr sz="2550" spc="-14" baseline="1421" dirty="0">
                <a:solidFill>
                  <a:srgbClr val="89FDFD"/>
                </a:solidFill>
                <a:latin typeface="Montserrat"/>
                <a:cs typeface="Montserrat"/>
              </a:rPr>
              <a:t>a</a:t>
            </a:r>
            <a:r>
              <a:rPr sz="2550" spc="-25" baseline="1421" dirty="0">
                <a:solidFill>
                  <a:srgbClr val="89FDFD"/>
                </a:solidFill>
                <a:latin typeface="Montserrat"/>
                <a:cs typeface="Montserrat"/>
              </a:rPr>
              <a:t>v</a:t>
            </a:r>
            <a:r>
              <a:rPr sz="2550" spc="0" baseline="1421" dirty="0">
                <a:solidFill>
                  <a:srgbClr val="89FDFD"/>
                </a:solidFill>
                <a:latin typeface="Montserrat"/>
                <a:cs typeface="Montserrat"/>
              </a:rPr>
              <a:t>or de </a:t>
            </a:r>
            <a:r>
              <a:rPr sz="2550" spc="0" baseline="1421" dirty="0" err="1">
                <a:solidFill>
                  <a:srgbClr val="89FDFD"/>
                </a:solidFill>
                <a:latin typeface="Montserrat"/>
                <a:cs typeface="Montserrat"/>
              </a:rPr>
              <a:t>e</a:t>
            </a:r>
            <a:r>
              <a:rPr sz="2550" spc="-14" baseline="1421" dirty="0" err="1">
                <a:solidFill>
                  <a:srgbClr val="89FDFD"/>
                </a:solidFill>
                <a:latin typeface="Montserrat"/>
                <a:cs typeface="Montserrat"/>
              </a:rPr>
              <a:t>n</a:t>
            </a:r>
            <a:r>
              <a:rPr sz="2550" spc="0" baseline="1421" dirty="0" err="1">
                <a:solidFill>
                  <a:srgbClr val="89FDFD"/>
                </a:solidFill>
                <a:latin typeface="Montserrat"/>
                <a:cs typeface="Montserrat"/>
              </a:rPr>
              <a:t>viar</a:t>
            </a:r>
            <a:r>
              <a:rPr sz="2550" spc="0" baseline="1421" dirty="0">
                <a:solidFill>
                  <a:srgbClr val="89FDFD"/>
                </a:solidFill>
                <a:latin typeface="Montserrat"/>
                <a:cs typeface="Montserrat"/>
              </a:rPr>
              <a:t> </a:t>
            </a:r>
            <a:r>
              <a:rPr lang="es-MX" sz="2550" baseline="1421" dirty="0">
                <a:solidFill>
                  <a:srgbClr val="89FDFD"/>
                </a:solidFill>
                <a:latin typeface="Montserrat"/>
                <a:cs typeface="Montserrat"/>
              </a:rPr>
              <a:t>correo, solicitando acceso al formulario, a:</a:t>
            </a:r>
            <a:endParaRPr sz="1700" dirty="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604" y="12496800"/>
            <a:ext cx="4511396" cy="985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60">
              <a:lnSpc>
                <a:spcPts val="1805"/>
              </a:lnSpc>
              <a:spcBef>
                <a:spcPts val="90"/>
              </a:spcBef>
            </a:pPr>
            <a:r>
              <a:rPr sz="2400" b="1" i="1" spc="0" baseline="1510" dirty="0">
                <a:solidFill>
                  <a:srgbClr val="FEFFFE"/>
                </a:solidFill>
                <a:latin typeface="Montserrat"/>
                <a:cs typeface="Montserrat"/>
              </a:rPr>
              <a:t>M. en </a:t>
            </a:r>
            <a:r>
              <a:rPr sz="2400" b="1" i="1" spc="19" baseline="1510" dirty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2400" b="1" i="1" spc="0" baseline="1510" dirty="0">
                <a:solidFill>
                  <a:srgbClr val="FEFFFE"/>
                </a:solidFill>
                <a:latin typeface="Montserrat"/>
                <a:cs typeface="Montserrat"/>
              </a:rPr>
              <a:t>. </a:t>
            </a:r>
            <a:r>
              <a:rPr sz="2400" b="1" i="1" spc="-4" baseline="1510" dirty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2400" b="1" i="1" spc="0" baseline="1510" dirty="0">
                <a:solidFill>
                  <a:srgbClr val="FEFFFE"/>
                </a:solidFill>
                <a:latin typeface="Montserrat"/>
                <a:cs typeface="Montserrat"/>
              </a:rPr>
              <a:t>u</a:t>
            </a:r>
            <a:r>
              <a:rPr sz="2400" b="1" i="1" spc="-4" baseline="1510" dirty="0">
                <a:solidFill>
                  <a:srgbClr val="FEFFFE"/>
                </a:solidFill>
                <a:latin typeface="Montserrat"/>
                <a:cs typeface="Montserrat"/>
              </a:rPr>
              <a:t>r</a:t>
            </a:r>
            <a:r>
              <a:rPr sz="2400" b="1" i="1" spc="0" baseline="1510" dirty="0">
                <a:solidFill>
                  <a:srgbClr val="FEFFFE"/>
                </a:solidFill>
                <a:latin typeface="Montserrat"/>
                <a:cs typeface="Montserrat"/>
              </a:rPr>
              <a:t>ídi</a:t>
            </a:r>
            <a:r>
              <a:rPr sz="2400" b="1" i="1" spc="-9" baseline="1510" dirty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2400" b="1" i="1" spc="0" baseline="1510" dirty="0">
                <a:solidFill>
                  <a:srgbClr val="FEFFFE"/>
                </a:solidFill>
                <a:latin typeface="Montserrat"/>
                <a:cs typeface="Montserrat"/>
              </a:rPr>
              <a:t>e Rioja Gue</a:t>
            </a:r>
            <a:r>
              <a:rPr sz="2400" b="1" i="1" spc="-4" baseline="1510" dirty="0">
                <a:solidFill>
                  <a:srgbClr val="FEFFFE"/>
                </a:solidFill>
                <a:latin typeface="Montserrat"/>
                <a:cs typeface="Montserrat"/>
              </a:rPr>
              <a:t>r</a:t>
            </a:r>
            <a:r>
              <a:rPr sz="2400" b="1" i="1" spc="-14" baseline="1510" dirty="0">
                <a:solidFill>
                  <a:srgbClr val="FEFFFE"/>
                </a:solidFill>
                <a:latin typeface="Montserrat"/>
                <a:cs typeface="Montserrat"/>
              </a:rPr>
              <a:t>r</a:t>
            </a:r>
            <a:r>
              <a:rPr sz="2400" b="1" i="1" spc="0" baseline="1510" dirty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2400" b="1" i="1" spc="-14" baseline="1510" dirty="0">
                <a:solidFill>
                  <a:srgbClr val="FEFFFE"/>
                </a:solidFill>
                <a:latin typeface="Montserrat"/>
                <a:cs typeface="Montserrat"/>
              </a:rPr>
              <a:t>r</a:t>
            </a:r>
            <a:r>
              <a:rPr sz="2400" b="1" i="1" spc="0" baseline="1510" dirty="0">
                <a:solidFill>
                  <a:srgbClr val="FEFFFE"/>
                </a:solidFill>
                <a:latin typeface="Montserrat"/>
                <a:cs typeface="Montserrat"/>
              </a:rPr>
              <a:t>o</a:t>
            </a:r>
            <a:endParaRPr sz="1600" dirty="0">
              <a:latin typeface="Montserrat"/>
              <a:cs typeface="Montserrat"/>
            </a:endParaRPr>
          </a:p>
          <a:p>
            <a:pPr marL="12700" marR="22860">
              <a:lnSpc>
                <a:spcPts val="1330"/>
              </a:lnSpc>
            </a:pPr>
            <a:r>
              <a:rPr sz="1800" spc="-8" baseline="2014" dirty="0">
                <a:solidFill>
                  <a:srgbClr val="FEFFFE"/>
                </a:solidFill>
                <a:latin typeface="Montserrat"/>
                <a:cs typeface="Montserrat"/>
              </a:rPr>
              <a:t>F</a:t>
            </a: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ísica</a:t>
            </a:r>
            <a:r>
              <a:rPr sz="1800" spc="3" baseline="2014" dirty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Médica</a:t>
            </a:r>
            <a:r>
              <a:rPr sz="1800" spc="49" baseline="2014" dirty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y</a:t>
            </a:r>
            <a:r>
              <a:rPr sz="1800" spc="5" baseline="2014" dirty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lang="es-MX"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ESR </a:t>
            </a: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de</a:t>
            </a:r>
            <a:r>
              <a:rPr sz="1800" spc="5" baseline="2014" dirty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Medicina</a:t>
            </a:r>
            <a:endParaRPr sz="1200" dirty="0">
              <a:latin typeface="Montserrat"/>
              <a:cs typeface="Montserrat"/>
            </a:endParaRPr>
          </a:p>
          <a:p>
            <a:pPr marL="12700">
              <a:lnSpc>
                <a:spcPts val="1440"/>
              </a:lnSpc>
              <a:spcBef>
                <a:spcPts val="5"/>
              </a:spcBef>
            </a:pP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Nu</a:t>
            </a:r>
            <a:r>
              <a:rPr sz="1800" spc="-8" baseline="2014" dirty="0">
                <a:solidFill>
                  <a:srgbClr val="FEFFFE"/>
                </a:solidFill>
                <a:latin typeface="Montserrat"/>
                <a:cs typeface="Montserrat"/>
              </a:rPr>
              <a:t>c</a:t>
            </a: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l</a:t>
            </a:r>
            <a:r>
              <a:rPr sz="1800" spc="-12" baseline="2014" dirty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a</a:t>
            </a:r>
            <a:r>
              <a:rPr sz="1800" spc="-8" baseline="2014" dirty="0">
                <a:solidFill>
                  <a:srgbClr val="FEFFFE"/>
                </a:solidFill>
                <a:latin typeface="Montserrat"/>
                <a:cs typeface="Montserrat"/>
              </a:rPr>
              <a:t>r</a:t>
            </a: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,</a:t>
            </a:r>
            <a:r>
              <a:rPr sz="1800" spc="24" baseline="2014" dirty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Unidades</a:t>
            </a:r>
            <a:r>
              <a:rPr sz="1800" spc="5" baseline="2014" dirty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de</a:t>
            </a:r>
            <a:r>
              <a:rPr sz="1800" spc="5" baseline="2014" dirty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I</a:t>
            </a:r>
            <a:r>
              <a:rPr sz="1800" spc="-8" baseline="2014" dirty="0">
                <a:solidFill>
                  <a:srgbClr val="FEFFFE"/>
                </a:solidFill>
                <a:latin typeface="Montserrat"/>
                <a:cs typeface="Montserrat"/>
              </a:rPr>
              <a:t>n</a:t>
            </a:r>
            <a:r>
              <a:rPr sz="1800" spc="-12" baseline="2014" dirty="0">
                <a:solidFill>
                  <a:srgbClr val="FEFFFE"/>
                </a:solidFill>
                <a:latin typeface="Montserrat"/>
                <a:cs typeface="Montserrat"/>
              </a:rPr>
              <a:t>v</a:t>
            </a: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estigación</a:t>
            </a:r>
            <a:r>
              <a:rPr sz="1800" spc="1" baseline="2014" dirty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Médica</a:t>
            </a:r>
            <a:r>
              <a:rPr sz="1800" spc="49" baseline="2014" dirty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y</a:t>
            </a:r>
            <a:r>
              <a:rPr sz="1800" spc="5" baseline="2014" dirty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sz="1800" spc="-4" baseline="2014" dirty="0">
                <a:solidFill>
                  <a:srgbClr val="FEFFFE"/>
                </a:solidFill>
                <a:latin typeface="Montserrat"/>
                <a:cs typeface="Montserrat"/>
              </a:rPr>
              <a:t>R</a:t>
            </a: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adioinmun</a:t>
            </a:r>
            <a:r>
              <a:rPr sz="1800" spc="-4" baseline="2014" dirty="0">
                <a:solidFill>
                  <a:srgbClr val="FEFFFE"/>
                </a:solidFill>
                <a:latin typeface="Montserrat"/>
                <a:cs typeface="Montserrat"/>
              </a:rPr>
              <a:t>o</a:t>
            </a: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análisis</a:t>
            </a:r>
            <a:endParaRPr sz="1200" dirty="0">
              <a:latin typeface="Montserrat"/>
              <a:cs typeface="Montserrat"/>
            </a:endParaRPr>
          </a:p>
          <a:p>
            <a:pPr marL="12700" marR="22860">
              <a:lnSpc>
                <a:spcPts val="1440"/>
              </a:lnSpc>
            </a:pPr>
            <a:r>
              <a:rPr sz="1800" spc="0" baseline="2014" dirty="0">
                <a:solidFill>
                  <a:srgbClr val="FEFFFE"/>
                </a:solidFill>
                <a:latin typeface="Montserrat"/>
                <a:cs typeface="Montserrat"/>
              </a:rPr>
              <a:t>INCMNSZ</a:t>
            </a:r>
            <a:endParaRPr sz="1200" dirty="0">
              <a:latin typeface="Montserrat"/>
              <a:cs typeface="Montserrat"/>
            </a:endParaRPr>
          </a:p>
          <a:p>
            <a:pPr marL="12700" marR="22860">
              <a:lnSpc>
                <a:spcPts val="1735"/>
              </a:lnSpc>
              <a:spcBef>
                <a:spcPts val="14"/>
              </a:spcBef>
            </a:pPr>
            <a:r>
              <a:rPr sz="2100" b="1" spc="-75" baseline="1726" dirty="0">
                <a:solidFill>
                  <a:srgbClr val="FEFFFE"/>
                </a:solidFill>
                <a:latin typeface="Montserrat"/>
                <a:cs typeface="Montserrat"/>
              </a:rPr>
              <a:t>T</a:t>
            </a:r>
            <a:r>
              <a:rPr sz="2100" b="1" spc="0" baseline="1726" dirty="0">
                <a:solidFill>
                  <a:srgbClr val="FEFFFE"/>
                </a:solidFill>
                <a:latin typeface="Montserrat"/>
                <a:cs typeface="Montserrat"/>
              </a:rPr>
              <a:t>el 5</a:t>
            </a:r>
            <a:r>
              <a:rPr sz="2100" b="1" spc="14" baseline="1726" dirty="0">
                <a:solidFill>
                  <a:srgbClr val="FEFFFE"/>
                </a:solidFill>
                <a:latin typeface="Montserrat"/>
                <a:cs typeface="Montserrat"/>
              </a:rPr>
              <a:t>4</a:t>
            </a:r>
            <a:r>
              <a:rPr sz="2100" b="1" spc="0" baseline="1726" dirty="0">
                <a:solidFill>
                  <a:srgbClr val="FEFFFE"/>
                </a:solidFill>
                <a:latin typeface="Montserrat"/>
                <a:cs typeface="Montserrat"/>
              </a:rPr>
              <a:t>8</a:t>
            </a:r>
            <a:r>
              <a:rPr sz="2100" b="1" spc="-29" baseline="1726" dirty="0">
                <a:solidFill>
                  <a:srgbClr val="FEFFFE"/>
                </a:solidFill>
                <a:latin typeface="Montserrat"/>
                <a:cs typeface="Montserrat"/>
              </a:rPr>
              <a:t>7</a:t>
            </a:r>
            <a:r>
              <a:rPr sz="2100" b="1" spc="0" baseline="1726" dirty="0">
                <a:solidFill>
                  <a:srgbClr val="FEFFFE"/>
                </a:solidFill>
                <a:latin typeface="Montserrat"/>
                <a:cs typeface="Montserrat"/>
              </a:rPr>
              <a:t>0900 </a:t>
            </a:r>
            <a:r>
              <a:rPr sz="2100" b="1" spc="-9" baseline="1726" dirty="0">
                <a:solidFill>
                  <a:srgbClr val="FEFFFE"/>
                </a:solidFill>
                <a:latin typeface="Montserrat"/>
                <a:cs typeface="Montserrat"/>
              </a:rPr>
              <a:t>E</a:t>
            </a:r>
            <a:r>
              <a:rPr sz="2100" b="1" spc="0" baseline="1726" dirty="0">
                <a:solidFill>
                  <a:srgbClr val="FEFFFE"/>
                </a:solidFill>
                <a:latin typeface="Montserrat"/>
                <a:cs typeface="Montserrat"/>
              </a:rPr>
              <a:t>x</a:t>
            </a:r>
            <a:r>
              <a:rPr sz="2100" b="1" spc="14" baseline="1726" dirty="0">
                <a:solidFill>
                  <a:srgbClr val="FEFFFE"/>
                </a:solidFill>
                <a:latin typeface="Montserrat"/>
                <a:cs typeface="Montserrat"/>
              </a:rPr>
              <a:t>t</a:t>
            </a:r>
            <a:r>
              <a:rPr sz="2100" b="1" spc="0" baseline="1726" dirty="0">
                <a:solidFill>
                  <a:srgbClr val="FEFFFE"/>
                </a:solidFill>
                <a:latin typeface="Montserrat"/>
                <a:cs typeface="Montserrat"/>
              </a:rPr>
              <a:t>. </a:t>
            </a:r>
            <a:r>
              <a:rPr sz="2100" b="1" spc="-14" baseline="1726" dirty="0">
                <a:solidFill>
                  <a:srgbClr val="FEFFFE"/>
                </a:solidFill>
                <a:latin typeface="Montserrat"/>
                <a:cs typeface="Montserrat"/>
              </a:rPr>
              <a:t>2</a:t>
            </a:r>
            <a:r>
              <a:rPr sz="2100" b="1" spc="0" baseline="1726" dirty="0">
                <a:solidFill>
                  <a:srgbClr val="FEFFFE"/>
                </a:solidFill>
                <a:latin typeface="Montserrat"/>
                <a:cs typeface="Montserrat"/>
              </a:rPr>
              <a:t>404</a:t>
            </a:r>
            <a:endParaRPr sz="1400" dirty="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71998" y="12619179"/>
            <a:ext cx="3246973" cy="624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sz="2550" u="sng" spc="0" baseline="1421" dirty="0">
                <a:solidFill>
                  <a:srgbClr val="FEFFFE"/>
                </a:solidFill>
                <a:latin typeface="Montserrat SemiBold"/>
                <a:cs typeface="Montserrat SemiBold"/>
              </a:rPr>
              <a:t>eu</a:t>
            </a:r>
            <a:r>
              <a:rPr sz="2550" u="sng" spc="-9" baseline="1421" dirty="0">
                <a:solidFill>
                  <a:srgbClr val="FEFFFE"/>
                </a:solidFill>
                <a:latin typeface="Montserrat SemiBold"/>
                <a:cs typeface="Montserrat SemiBold"/>
              </a:rPr>
              <a:t>r</a:t>
            </a:r>
            <a:r>
              <a:rPr sz="2550" u="sng" spc="0" baseline="1421" dirty="0">
                <a:solidFill>
                  <a:srgbClr val="FEFFFE"/>
                </a:solidFill>
                <a:latin typeface="Montserrat SemiBold"/>
                <a:cs typeface="Montserrat SemiBold"/>
              </a:rPr>
              <a:t>idi</a:t>
            </a:r>
            <a:r>
              <a:rPr sz="2550" u="sng" spc="-14" baseline="1421" dirty="0">
                <a:solidFill>
                  <a:srgbClr val="FEFFFE"/>
                </a:solidFill>
                <a:latin typeface="Montserrat SemiBold"/>
                <a:cs typeface="Montserrat SemiBold"/>
              </a:rPr>
              <a:t>c</a:t>
            </a:r>
            <a:r>
              <a:rPr sz="2550" spc="0" baseline="1421" dirty="0">
                <a:solidFill>
                  <a:srgbClr val="FEFFFE"/>
                </a:solidFill>
                <a:latin typeface="Montserrat SemiBold"/>
                <a:cs typeface="Montserrat SemiBold"/>
                <a:hlinkClick r:id="rId4"/>
              </a:rPr>
              <a:t>e.</a:t>
            </a:r>
            <a:r>
              <a:rPr sz="2550" spc="-9" baseline="1421" dirty="0">
                <a:solidFill>
                  <a:srgbClr val="FEFFFE"/>
                </a:solidFill>
                <a:latin typeface="Montserrat SemiBold"/>
                <a:cs typeface="Montserrat SemiBold"/>
                <a:hlinkClick r:id="rId4"/>
              </a:rPr>
              <a:t>r</a:t>
            </a:r>
            <a:r>
              <a:rPr sz="2550" spc="0" baseline="1421" dirty="0">
                <a:solidFill>
                  <a:srgbClr val="FEFFFE"/>
                </a:solidFill>
                <a:latin typeface="Montserrat SemiBold"/>
                <a:cs typeface="Montserrat SemiBold"/>
                <a:hlinkClick r:id="rId4"/>
              </a:rPr>
              <a:t>ioj</a:t>
            </a:r>
            <a:r>
              <a:rPr sz="2550" spc="9" baseline="1421" dirty="0">
                <a:solidFill>
                  <a:srgbClr val="FEFFFE"/>
                </a:solidFill>
                <a:latin typeface="Montserrat SemiBold"/>
                <a:cs typeface="Montserrat SemiBold"/>
                <a:hlinkClick r:id="rId4"/>
              </a:rPr>
              <a:t>a</a:t>
            </a:r>
            <a:r>
              <a:rPr sz="2550" spc="0" baseline="1421" dirty="0">
                <a:solidFill>
                  <a:srgbClr val="FEFFFE"/>
                </a:solidFill>
                <a:latin typeface="Montserrat SemiBold"/>
                <a:cs typeface="Montserrat SemiBold"/>
                <a:hlinkClick r:id="rId4"/>
              </a:rPr>
              <a:t>g@i</a:t>
            </a:r>
            <a:r>
              <a:rPr sz="2550" spc="9" baseline="1421" dirty="0">
                <a:solidFill>
                  <a:srgbClr val="FEFFFE"/>
                </a:solidFill>
                <a:latin typeface="Montserrat SemiBold"/>
                <a:cs typeface="Montserrat SemiBold"/>
                <a:hlinkClick r:id="rId4"/>
              </a:rPr>
              <a:t>n</a:t>
            </a:r>
            <a:r>
              <a:rPr sz="2550" spc="0" baseline="1421" dirty="0">
                <a:solidFill>
                  <a:srgbClr val="FEFFFE"/>
                </a:solidFill>
                <a:latin typeface="Montserrat SemiBold"/>
                <a:cs typeface="Montserrat SemiBold"/>
                <a:hlinkClick r:id="rId4"/>
              </a:rPr>
              <a:t>cmns</a:t>
            </a:r>
            <a:r>
              <a:rPr sz="2550" spc="9" baseline="1421" dirty="0">
                <a:solidFill>
                  <a:srgbClr val="FEFFFE"/>
                </a:solidFill>
                <a:latin typeface="Montserrat SemiBold"/>
                <a:cs typeface="Montserrat SemiBold"/>
                <a:hlinkClick r:id="rId4"/>
              </a:rPr>
              <a:t>z</a:t>
            </a:r>
            <a:r>
              <a:rPr sz="2550" spc="0" baseline="1421" dirty="0">
                <a:solidFill>
                  <a:srgbClr val="FEFFFE"/>
                </a:solidFill>
                <a:latin typeface="Montserrat SemiBold"/>
                <a:cs typeface="Montserrat SemiBold"/>
                <a:hlinkClick r:id="rId4"/>
              </a:rPr>
              <a:t>.mx</a:t>
            </a:r>
            <a:endParaRPr sz="1700" dirty="0">
              <a:latin typeface="Montserrat SemiBold"/>
              <a:cs typeface="Montserrat 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8842" y="13991412"/>
            <a:ext cx="5644073" cy="176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40"/>
              </a:lnSpc>
              <a:spcBef>
                <a:spcPts val="67"/>
              </a:spcBef>
            </a:pPr>
            <a:r>
              <a:rPr sz="1200" spc="0" baseline="-3021" dirty="0">
                <a:solidFill>
                  <a:srgbClr val="6A625F"/>
                </a:solidFill>
                <a:latin typeface="Montserrat"/>
                <a:cs typeface="Montserrat"/>
              </a:rPr>
              <a:t>Derechos reservad</a:t>
            </a:r>
            <a:r>
              <a:rPr sz="1200" spc="-44" baseline="-3021" dirty="0">
                <a:solidFill>
                  <a:srgbClr val="6A625F"/>
                </a:solidFill>
                <a:latin typeface="Montserrat"/>
                <a:cs typeface="Montserrat"/>
              </a:rPr>
              <a:t>o</a:t>
            </a:r>
            <a:r>
              <a:rPr sz="1200" spc="-600" baseline="21150" dirty="0">
                <a:solidFill>
                  <a:srgbClr val="6A625F"/>
                </a:solidFill>
                <a:latin typeface="Montserrat"/>
                <a:cs typeface="Montserrat"/>
              </a:rPr>
              <a:t>©</a:t>
            </a:r>
            <a:r>
              <a:rPr sz="1200" spc="0" baseline="-3021" dirty="0">
                <a:solidFill>
                  <a:srgbClr val="6A625F"/>
                </a:solidFill>
                <a:latin typeface="Montserrat"/>
                <a:cs typeface="Montserrat"/>
              </a:rPr>
              <a:t>s </a:t>
            </a:r>
            <a:r>
              <a:rPr sz="1200" spc="119" baseline="-3021" dirty="0">
                <a:solidFill>
                  <a:srgbClr val="6A625F"/>
                </a:solidFill>
                <a:latin typeface="Montserrat"/>
                <a:cs typeface="Montserrat"/>
              </a:rPr>
              <a:t> </a:t>
            </a:r>
            <a:r>
              <a:rPr sz="1200" spc="0" baseline="-3021" dirty="0">
                <a:solidFill>
                  <a:srgbClr val="6A625F"/>
                </a:solidFill>
                <a:latin typeface="Montserrat"/>
                <a:cs typeface="Montserrat"/>
              </a:rPr>
              <a:t>2022  INSTITU</a:t>
            </a:r>
            <a:r>
              <a:rPr sz="1200" spc="-4" baseline="-3021" dirty="0">
                <a:solidFill>
                  <a:srgbClr val="6A625F"/>
                </a:solidFill>
                <a:latin typeface="Montserrat"/>
                <a:cs typeface="Montserrat"/>
              </a:rPr>
              <a:t>T</a:t>
            </a:r>
            <a:r>
              <a:rPr sz="1200" spc="0" baseline="-3021" dirty="0">
                <a:solidFill>
                  <a:srgbClr val="6A625F"/>
                </a:solidFill>
                <a:latin typeface="Montserrat"/>
                <a:cs typeface="Montserrat"/>
              </a:rPr>
              <a:t>O N</a:t>
            </a:r>
            <a:r>
              <a:rPr sz="1200" spc="-4" baseline="-3021" dirty="0">
                <a:solidFill>
                  <a:srgbClr val="6A625F"/>
                </a:solidFill>
                <a:latin typeface="Montserrat"/>
                <a:cs typeface="Montserrat"/>
              </a:rPr>
              <a:t>A</a:t>
            </a:r>
            <a:r>
              <a:rPr sz="1200" spc="0" baseline="-3021" dirty="0">
                <a:solidFill>
                  <a:srgbClr val="6A625F"/>
                </a:solidFill>
                <a:latin typeface="Montserrat"/>
                <a:cs typeface="Montserrat"/>
              </a:rPr>
              <a:t>CIONAL DE CIENCIAS MÉDICAS Y NUTRICIÓN SA</a:t>
            </a:r>
            <a:r>
              <a:rPr sz="1200" spc="-39" baseline="-3021" dirty="0">
                <a:solidFill>
                  <a:srgbClr val="6A625F"/>
                </a:solidFill>
                <a:latin typeface="Montserrat"/>
                <a:cs typeface="Montserrat"/>
              </a:rPr>
              <a:t>L</a:t>
            </a:r>
            <a:r>
              <a:rPr sz="1200" spc="-19" baseline="-3021" dirty="0">
                <a:solidFill>
                  <a:srgbClr val="6A625F"/>
                </a:solidFill>
                <a:latin typeface="Montserrat"/>
                <a:cs typeface="Montserrat"/>
              </a:rPr>
              <a:t>V</a:t>
            </a:r>
            <a:r>
              <a:rPr sz="1200" spc="0" baseline="-3021" dirty="0">
                <a:solidFill>
                  <a:srgbClr val="6A625F"/>
                </a:solidFill>
                <a:latin typeface="Montserrat"/>
                <a:cs typeface="Montserrat"/>
              </a:rPr>
              <a:t>ADOR ZUBIRÁN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07318" y="14040790"/>
            <a:ext cx="1875129" cy="127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1200" spc="0" baseline="3021" dirty="0">
                <a:solidFill>
                  <a:srgbClr val="6A625F"/>
                </a:solidFill>
                <a:latin typeface="Montserrat"/>
                <a:cs typeface="Montserrat"/>
              </a:rPr>
              <a:t>Departamento de Medicina Nuclear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9076" y="14542734"/>
            <a:ext cx="600088" cy="2441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033" indent="1521">
              <a:lnSpc>
                <a:spcPts val="402"/>
              </a:lnSpc>
              <a:spcBef>
                <a:spcPts val="80"/>
              </a:spcBef>
            </a:pPr>
            <a:r>
              <a:rPr sz="350" b="1" spc="0" dirty="0">
                <a:solidFill>
                  <a:srgbClr val="0062A8"/>
                </a:solidFill>
                <a:latin typeface="Times New Roman"/>
                <a:cs typeface="Times New Roman"/>
              </a:rPr>
              <a:t>INSTITU</a:t>
            </a:r>
            <a:r>
              <a:rPr sz="350" b="1" spc="-9" dirty="0">
                <a:solidFill>
                  <a:srgbClr val="0062A8"/>
                </a:solidFill>
                <a:latin typeface="Times New Roman"/>
                <a:cs typeface="Times New Roman"/>
              </a:rPr>
              <a:t>T</a:t>
            </a:r>
            <a:r>
              <a:rPr sz="350" b="1" spc="0" dirty="0">
                <a:solidFill>
                  <a:srgbClr val="0062A8"/>
                </a:solidFill>
                <a:latin typeface="Times New Roman"/>
                <a:cs typeface="Times New Roman"/>
              </a:rPr>
              <a:t>O</a:t>
            </a:r>
            <a:r>
              <a:rPr sz="350" b="1" spc="10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0" dirty="0">
                <a:solidFill>
                  <a:srgbClr val="0062A8"/>
                </a:solidFill>
                <a:latin typeface="Times New Roman"/>
                <a:cs typeface="Times New Roman"/>
              </a:rPr>
              <a:t>N</a:t>
            </a:r>
            <a:r>
              <a:rPr sz="350" b="1" spc="-9" dirty="0">
                <a:solidFill>
                  <a:srgbClr val="0062A8"/>
                </a:solidFill>
                <a:latin typeface="Times New Roman"/>
                <a:cs typeface="Times New Roman"/>
              </a:rPr>
              <a:t>A</a:t>
            </a:r>
            <a:r>
              <a:rPr sz="350" b="1" spc="0" dirty="0">
                <a:solidFill>
                  <a:srgbClr val="0062A8"/>
                </a:solidFill>
                <a:latin typeface="Times New Roman"/>
                <a:cs typeface="Times New Roman"/>
              </a:rPr>
              <a:t>CIONAL</a:t>
            </a:r>
            <a:r>
              <a:rPr sz="350" b="1" spc="29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0" dirty="0">
                <a:solidFill>
                  <a:srgbClr val="0062A8"/>
                </a:solidFill>
                <a:latin typeface="Times New Roman"/>
                <a:cs typeface="Times New Roman"/>
              </a:rPr>
              <a:t>DE </a:t>
            </a:r>
            <a:r>
              <a:rPr sz="350" b="1" spc="59" dirty="0">
                <a:solidFill>
                  <a:srgbClr val="0062A8"/>
                </a:solidFill>
                <a:latin typeface="Times New Roman"/>
                <a:cs typeface="Times New Roman"/>
              </a:rPr>
              <a:t>CIENCIA</a:t>
            </a:r>
            <a:r>
              <a:rPr sz="350" b="1" spc="0" dirty="0">
                <a:solidFill>
                  <a:srgbClr val="0062A8"/>
                </a:solidFill>
                <a:latin typeface="Times New Roman"/>
                <a:cs typeface="Times New Roman"/>
              </a:rPr>
              <a:t>S </a:t>
            </a:r>
            <a:r>
              <a:rPr sz="350" b="1" spc="52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56" dirty="0">
                <a:solidFill>
                  <a:srgbClr val="0062A8"/>
                </a:solidFill>
                <a:latin typeface="Times New Roman"/>
                <a:cs typeface="Times New Roman"/>
              </a:rPr>
              <a:t>MÉDI</a:t>
            </a:r>
            <a:r>
              <a:rPr sz="350" b="1" spc="0" dirty="0">
                <a:solidFill>
                  <a:srgbClr val="0062A8"/>
                </a:solidFill>
                <a:latin typeface="Times New Roman"/>
                <a:cs typeface="Times New Roman"/>
              </a:rPr>
              <a:t>C</a:t>
            </a:r>
            <a:r>
              <a:rPr sz="350" b="1" spc="-20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59" dirty="0">
                <a:solidFill>
                  <a:srgbClr val="0062A8"/>
                </a:solidFill>
                <a:latin typeface="Times New Roman"/>
                <a:cs typeface="Times New Roman"/>
              </a:rPr>
              <a:t>A</a:t>
            </a:r>
            <a:r>
              <a:rPr sz="350" b="1" spc="0" dirty="0">
                <a:solidFill>
                  <a:srgbClr val="0062A8"/>
                </a:solidFill>
                <a:latin typeface="Times New Roman"/>
                <a:cs typeface="Times New Roman"/>
              </a:rPr>
              <a:t>S</a:t>
            </a:r>
            <a:r>
              <a:rPr sz="350" b="1" spc="-29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0" dirty="0">
                <a:solidFill>
                  <a:srgbClr val="0062A8"/>
                </a:solidFill>
                <a:latin typeface="Times New Roman"/>
                <a:cs typeface="Times New Roman"/>
              </a:rPr>
              <a:t>Y    </a:t>
            </a:r>
            <a:r>
              <a:rPr sz="350" b="1" spc="44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25" dirty="0">
                <a:solidFill>
                  <a:srgbClr val="0062A8"/>
                </a:solidFill>
                <a:latin typeface="Times New Roman"/>
                <a:cs typeface="Times New Roman"/>
              </a:rPr>
              <a:t>N</a:t>
            </a:r>
            <a:r>
              <a:rPr sz="350" b="1" spc="77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25" dirty="0">
                <a:solidFill>
                  <a:srgbClr val="0062A8"/>
                </a:solidFill>
                <a:latin typeface="Times New Roman"/>
                <a:cs typeface="Times New Roman"/>
              </a:rPr>
              <a:t>U</a:t>
            </a:r>
            <a:r>
              <a:rPr sz="350" b="1" spc="77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25" dirty="0">
                <a:solidFill>
                  <a:srgbClr val="0062A8"/>
                </a:solidFill>
                <a:latin typeface="Times New Roman"/>
                <a:cs typeface="Times New Roman"/>
              </a:rPr>
              <a:t>T</a:t>
            </a:r>
            <a:r>
              <a:rPr sz="350" b="1" spc="78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25" dirty="0">
                <a:solidFill>
                  <a:srgbClr val="0062A8"/>
                </a:solidFill>
                <a:latin typeface="Times New Roman"/>
                <a:cs typeface="Times New Roman"/>
              </a:rPr>
              <a:t>R</a:t>
            </a:r>
            <a:r>
              <a:rPr sz="350" b="1" spc="77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25" dirty="0">
                <a:solidFill>
                  <a:srgbClr val="0062A8"/>
                </a:solidFill>
                <a:latin typeface="Times New Roman"/>
                <a:cs typeface="Times New Roman"/>
              </a:rPr>
              <a:t>I</a:t>
            </a:r>
            <a:r>
              <a:rPr sz="350" b="1" spc="82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25" dirty="0">
                <a:solidFill>
                  <a:srgbClr val="0062A8"/>
                </a:solidFill>
                <a:latin typeface="Times New Roman"/>
                <a:cs typeface="Times New Roman"/>
              </a:rPr>
              <a:t>C</a:t>
            </a:r>
            <a:r>
              <a:rPr sz="350" b="1" spc="77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25" dirty="0">
                <a:solidFill>
                  <a:srgbClr val="0062A8"/>
                </a:solidFill>
                <a:latin typeface="Times New Roman"/>
                <a:cs typeface="Times New Roman"/>
              </a:rPr>
              <a:t>I</a:t>
            </a:r>
            <a:r>
              <a:rPr sz="350" b="1" spc="82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25" dirty="0">
                <a:solidFill>
                  <a:srgbClr val="0062A8"/>
                </a:solidFill>
                <a:latin typeface="Times New Roman"/>
                <a:cs typeface="Times New Roman"/>
              </a:rPr>
              <a:t>Ó</a:t>
            </a:r>
            <a:r>
              <a:rPr sz="350" b="1" spc="76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0" dirty="0">
                <a:solidFill>
                  <a:srgbClr val="0062A8"/>
                </a:solidFill>
                <a:latin typeface="Times New Roman"/>
                <a:cs typeface="Times New Roman"/>
              </a:rPr>
              <a:t>N </a:t>
            </a:r>
            <a:r>
              <a:rPr sz="350" b="1" spc="25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54" dirty="0">
                <a:solidFill>
                  <a:srgbClr val="0062A8"/>
                </a:solidFill>
                <a:latin typeface="Times New Roman"/>
                <a:cs typeface="Times New Roman"/>
              </a:rPr>
              <a:t>SA</a:t>
            </a:r>
            <a:r>
              <a:rPr sz="350" b="1" spc="0" dirty="0">
                <a:solidFill>
                  <a:srgbClr val="0062A8"/>
                </a:solidFill>
                <a:latin typeface="Times New Roman"/>
                <a:cs typeface="Times New Roman"/>
              </a:rPr>
              <a:t>L</a:t>
            </a:r>
            <a:r>
              <a:rPr sz="350" b="1" spc="-59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0" dirty="0">
                <a:solidFill>
                  <a:srgbClr val="0062A8"/>
                </a:solidFill>
                <a:latin typeface="Times New Roman"/>
                <a:cs typeface="Times New Roman"/>
              </a:rPr>
              <a:t>V</a:t>
            </a:r>
            <a:r>
              <a:rPr sz="350" b="1" spc="-54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54" dirty="0">
                <a:solidFill>
                  <a:srgbClr val="0062A8"/>
                </a:solidFill>
                <a:latin typeface="Times New Roman"/>
                <a:cs typeface="Times New Roman"/>
              </a:rPr>
              <a:t>ADO</a:t>
            </a:r>
            <a:r>
              <a:rPr sz="350" b="1" spc="0" dirty="0">
                <a:solidFill>
                  <a:srgbClr val="0062A8"/>
                </a:solidFill>
                <a:latin typeface="Times New Roman"/>
                <a:cs typeface="Times New Roman"/>
              </a:rPr>
              <a:t>R </a:t>
            </a:r>
            <a:r>
              <a:rPr sz="350" b="1" spc="9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54" dirty="0">
                <a:solidFill>
                  <a:srgbClr val="0062A8"/>
                </a:solidFill>
                <a:latin typeface="Times New Roman"/>
                <a:cs typeface="Times New Roman"/>
              </a:rPr>
              <a:t>ZUBI</a:t>
            </a:r>
            <a:r>
              <a:rPr sz="350" b="1" spc="0" dirty="0">
                <a:solidFill>
                  <a:srgbClr val="0062A8"/>
                </a:solidFill>
                <a:latin typeface="Times New Roman"/>
                <a:cs typeface="Times New Roman"/>
              </a:rPr>
              <a:t>R</a:t>
            </a:r>
            <a:r>
              <a:rPr sz="350" b="1" spc="-29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r>
              <a:rPr sz="350" b="1" spc="54" dirty="0">
                <a:solidFill>
                  <a:srgbClr val="0062A8"/>
                </a:solidFill>
                <a:latin typeface="Times New Roman"/>
                <a:cs typeface="Times New Roman"/>
              </a:rPr>
              <a:t>Á</a:t>
            </a:r>
            <a:r>
              <a:rPr sz="350" b="1" spc="0" dirty="0">
                <a:solidFill>
                  <a:srgbClr val="0062A8"/>
                </a:solidFill>
                <a:latin typeface="Times New Roman"/>
                <a:cs typeface="Times New Roman"/>
              </a:rPr>
              <a:t>N</a:t>
            </a:r>
            <a:r>
              <a:rPr sz="350" b="1" spc="-34" dirty="0">
                <a:solidFill>
                  <a:srgbClr val="0062A8"/>
                </a:solidFill>
                <a:latin typeface="Times New Roman"/>
                <a:cs typeface="Times New Roman"/>
              </a:rPr>
              <a:t> 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95600" y="1670660"/>
            <a:ext cx="7372974" cy="1758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3633" marR="435426" algn="ctr">
              <a:lnSpc>
                <a:spcPts val="5705"/>
              </a:lnSpc>
              <a:spcBef>
                <a:spcPts val="285"/>
              </a:spcBef>
            </a:pPr>
            <a:r>
              <a:rPr lang="es-MX" sz="4000" spc="0" baseline="1495" dirty="0">
                <a:solidFill>
                  <a:srgbClr val="66FFFF"/>
                </a:solidFill>
                <a:latin typeface="Montserrat SemiBold"/>
                <a:cs typeface="Montserrat SemiBold"/>
              </a:rPr>
              <a:t>E</a:t>
            </a:r>
            <a:r>
              <a:rPr lang="es-MX" sz="4000" spc="-25" baseline="1495" dirty="0">
                <a:solidFill>
                  <a:srgbClr val="66FFFF"/>
                </a:solidFill>
                <a:latin typeface="Montserrat SemiBold"/>
                <a:cs typeface="Montserrat SemiBold"/>
              </a:rPr>
              <a:t>S</a:t>
            </a:r>
            <a:r>
              <a:rPr lang="es-MX" sz="4000" spc="-92" baseline="1495" dirty="0">
                <a:solidFill>
                  <a:srgbClr val="66FFFF"/>
                </a:solidFill>
                <a:latin typeface="Montserrat SemiBold"/>
                <a:cs typeface="Montserrat SemiBold"/>
              </a:rPr>
              <a:t>T</a:t>
            </a:r>
            <a:r>
              <a:rPr lang="es-MX" sz="4000" spc="0" baseline="1495" dirty="0">
                <a:solidFill>
                  <a:srgbClr val="66FFFF"/>
                </a:solidFill>
                <a:latin typeface="Montserrat SemiBold"/>
                <a:cs typeface="Montserrat SemiBold"/>
              </a:rPr>
              <a:t>ANCIA</a:t>
            </a:r>
            <a:r>
              <a:rPr lang="es-MX" sz="4000" spc="226" baseline="1495" dirty="0">
                <a:solidFill>
                  <a:srgbClr val="66FFFF"/>
                </a:solidFill>
                <a:latin typeface="Montserrat SemiBold"/>
                <a:cs typeface="Montserrat SemiBold"/>
              </a:rPr>
              <a:t> </a:t>
            </a:r>
            <a:r>
              <a:rPr lang="es-MX" sz="4000" spc="0" baseline="1495" dirty="0">
                <a:solidFill>
                  <a:srgbClr val="66FFFF"/>
                </a:solidFill>
                <a:latin typeface="Montserrat SemiBold"/>
                <a:cs typeface="Montserrat SemiBold"/>
              </a:rPr>
              <a:t>CLÍNI</a:t>
            </a:r>
            <a:r>
              <a:rPr lang="es-MX" sz="4000" spc="-40" baseline="1495" dirty="0">
                <a:solidFill>
                  <a:srgbClr val="66FFFF"/>
                </a:solidFill>
                <a:latin typeface="Montserrat SemiBold"/>
                <a:cs typeface="Montserrat SemiBold"/>
              </a:rPr>
              <a:t>C</a:t>
            </a:r>
            <a:r>
              <a:rPr lang="es-MX" sz="4000" spc="0" baseline="1495" dirty="0">
                <a:solidFill>
                  <a:srgbClr val="66FFFF"/>
                </a:solidFill>
                <a:latin typeface="Montserrat SemiBold"/>
                <a:cs typeface="Montserrat SemiBold"/>
              </a:rPr>
              <a:t>A</a:t>
            </a:r>
            <a:r>
              <a:rPr lang="es-MX" sz="4000" spc="204" baseline="1495" dirty="0">
                <a:solidFill>
                  <a:srgbClr val="66FFFF"/>
                </a:solidFill>
                <a:latin typeface="Montserrat SemiBold"/>
                <a:cs typeface="Montserrat SemiBold"/>
              </a:rPr>
              <a:t> </a:t>
            </a:r>
            <a:r>
              <a:rPr lang="es-MX" sz="1400" spc="129" baseline="2500" dirty="0">
                <a:solidFill>
                  <a:srgbClr val="66FFFF"/>
                </a:solidFill>
                <a:latin typeface="Montserrat"/>
                <a:cs typeface="Montserrat SemiBold"/>
              </a:rPr>
              <a:t>DE</a:t>
            </a:r>
            <a:r>
              <a:rPr lang="es-MX" spc="0" baseline="2500" dirty="0">
                <a:solidFill>
                  <a:srgbClr val="66FFFF"/>
                </a:solidFill>
                <a:latin typeface="Montserrat"/>
                <a:cs typeface="Montserrat"/>
              </a:rPr>
              <a:t>  </a:t>
            </a:r>
            <a:r>
              <a:rPr lang="es-MX" spc="-269" baseline="2500" dirty="0">
                <a:solidFill>
                  <a:srgbClr val="66FFFF"/>
                </a:solidFill>
                <a:latin typeface="Montserrat"/>
                <a:cs typeface="Montserrat"/>
              </a:rPr>
              <a:t> </a:t>
            </a:r>
            <a:r>
              <a:rPr lang="es-MX" sz="4000" spc="0" baseline="1495" dirty="0">
                <a:solidFill>
                  <a:srgbClr val="66FFFF"/>
                </a:solidFill>
                <a:latin typeface="Montserrat SemiBold"/>
                <a:cs typeface="Montserrat SemiBold"/>
              </a:rPr>
              <a:t>FÍSI</a:t>
            </a:r>
            <a:r>
              <a:rPr lang="es-MX" sz="4000" spc="-40" baseline="1495" dirty="0">
                <a:solidFill>
                  <a:srgbClr val="66FFFF"/>
                </a:solidFill>
                <a:latin typeface="Montserrat SemiBold"/>
                <a:cs typeface="Montserrat SemiBold"/>
              </a:rPr>
              <a:t>C</a:t>
            </a:r>
            <a:r>
              <a:rPr lang="es-MX" sz="4000" spc="0" baseline="1495" dirty="0">
                <a:solidFill>
                  <a:srgbClr val="66FFFF"/>
                </a:solidFill>
                <a:latin typeface="Montserrat SemiBold"/>
                <a:cs typeface="Montserrat SemiBold"/>
              </a:rPr>
              <a:t>A</a:t>
            </a:r>
            <a:r>
              <a:rPr lang="es-MX" sz="4000" spc="162" baseline="1495" dirty="0">
                <a:solidFill>
                  <a:srgbClr val="66FFFF"/>
                </a:solidFill>
                <a:latin typeface="Montserrat SemiBold"/>
                <a:cs typeface="Montserrat SemiBold"/>
              </a:rPr>
              <a:t> </a:t>
            </a:r>
            <a:r>
              <a:rPr lang="es-MX" sz="4000" spc="0" baseline="1495" dirty="0">
                <a:solidFill>
                  <a:srgbClr val="66FFFF"/>
                </a:solidFill>
                <a:latin typeface="Montserrat SemiBold"/>
                <a:cs typeface="Montserrat SemiBold"/>
              </a:rPr>
              <a:t>MÉDI</a:t>
            </a:r>
            <a:r>
              <a:rPr lang="es-MX" sz="4000" spc="-54" baseline="1495" dirty="0">
                <a:solidFill>
                  <a:srgbClr val="66FFFF"/>
                </a:solidFill>
                <a:latin typeface="Montserrat SemiBold"/>
                <a:cs typeface="Montserrat SemiBold"/>
              </a:rPr>
              <a:t>C</a:t>
            </a:r>
            <a:r>
              <a:rPr lang="es-MX" sz="4000" spc="0" baseline="1495" dirty="0">
                <a:solidFill>
                  <a:srgbClr val="66FFFF"/>
                </a:solidFill>
                <a:latin typeface="Montserrat SemiBold"/>
                <a:cs typeface="Montserrat SemiBold"/>
              </a:rPr>
              <a:t>A</a:t>
            </a:r>
            <a:endParaRPr lang="es-MX" sz="2400" dirty="0">
              <a:solidFill>
                <a:srgbClr val="66FFFF"/>
              </a:solidFill>
              <a:latin typeface="Montserrat SemiBold"/>
              <a:cs typeface="Montserrat SemiBold"/>
            </a:endParaRPr>
          </a:p>
          <a:p>
            <a:pPr marL="393633" marR="435426" algn="ctr">
              <a:lnSpc>
                <a:spcPts val="5705"/>
              </a:lnSpc>
              <a:spcBef>
                <a:spcPts val="285"/>
              </a:spcBef>
            </a:pPr>
            <a:r>
              <a:rPr lang="es-MX" sz="1600" b="1" spc="110" baseline="2500" dirty="0">
                <a:solidFill>
                  <a:srgbClr val="66FFFF"/>
                </a:solidFill>
                <a:latin typeface="Montserrat"/>
                <a:cs typeface="Montserrat"/>
              </a:rPr>
              <a:t>E</a:t>
            </a:r>
            <a:r>
              <a:rPr lang="es-MX" sz="1600" b="1" spc="0" baseline="2500" dirty="0">
                <a:solidFill>
                  <a:srgbClr val="66FFFF"/>
                </a:solidFill>
                <a:latin typeface="Montserrat"/>
                <a:cs typeface="Montserrat"/>
              </a:rPr>
              <a:t>N</a:t>
            </a:r>
            <a:r>
              <a:rPr lang="es-MX" sz="1600" b="1" spc="278" baseline="2500" dirty="0">
                <a:solidFill>
                  <a:srgbClr val="FEFFFE"/>
                </a:solidFill>
                <a:latin typeface="Montserrat"/>
                <a:cs typeface="Montserrat"/>
              </a:rPr>
              <a:t> </a:t>
            </a:r>
            <a:r>
              <a:rPr lang="es-MX" sz="3600" b="1" spc="182" baseline="1495" dirty="0">
                <a:solidFill>
                  <a:srgbClr val="89FDFD"/>
                </a:solidFill>
                <a:latin typeface="Montserrat"/>
                <a:cs typeface="Montserrat"/>
              </a:rPr>
              <a:t>MEDICIN</a:t>
            </a:r>
            <a:r>
              <a:rPr lang="es-MX" sz="3600" b="1" spc="0" baseline="1495" dirty="0">
                <a:solidFill>
                  <a:srgbClr val="89FDFD"/>
                </a:solidFill>
                <a:latin typeface="Montserrat"/>
                <a:cs typeface="Montserrat"/>
              </a:rPr>
              <a:t>A</a:t>
            </a:r>
            <a:r>
              <a:rPr lang="es-MX" sz="3600" b="1" spc="666" baseline="1495" dirty="0">
                <a:solidFill>
                  <a:srgbClr val="89FDFD"/>
                </a:solidFill>
                <a:latin typeface="Montserrat"/>
                <a:cs typeface="Montserrat"/>
              </a:rPr>
              <a:t> </a:t>
            </a:r>
            <a:r>
              <a:rPr lang="es-MX" sz="4000" b="1" spc="214" baseline="1495" dirty="0">
                <a:solidFill>
                  <a:srgbClr val="89FDFD"/>
                </a:solidFill>
                <a:latin typeface="Montserrat"/>
                <a:cs typeface="Montserrat"/>
              </a:rPr>
              <a:t>NUCLEAR</a:t>
            </a:r>
            <a:endParaRPr sz="2000" b="1" dirty="0">
              <a:solidFill>
                <a:srgbClr val="89FDFD"/>
              </a:solidFill>
              <a:latin typeface="Montserrat"/>
              <a:cs typeface="Montserra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7395B2D-DC6E-4145-A733-958E12211E32}"/>
              </a:ext>
            </a:extLst>
          </p:cNvPr>
          <p:cNvSpPr txBox="1"/>
          <p:nvPr/>
        </p:nvSpPr>
        <p:spPr>
          <a:xfrm>
            <a:off x="61539" y="5970281"/>
            <a:ext cx="426892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Currículum Vitae</a:t>
            </a:r>
          </a:p>
          <a:p>
            <a:pPr marL="342900" indent="-342900">
              <a:buAutoNum type="arabicPeriod"/>
            </a:pPr>
            <a:r>
              <a:rPr lang="es-MX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Título y cédula de posgrado (maestría o doctorado)</a:t>
            </a:r>
          </a:p>
          <a:p>
            <a:pPr marL="342900" indent="-342900">
              <a:buAutoNum type="arabicPeriod"/>
            </a:pPr>
            <a:r>
              <a:rPr lang="es-MX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Título y cédula de licenciatura en el área Físico- Matemática</a:t>
            </a:r>
          </a:p>
          <a:p>
            <a:pPr marL="342900" indent="-342900">
              <a:buAutoNum type="arabicPeriod"/>
            </a:pPr>
            <a:r>
              <a:rPr lang="es-MX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Constancia de Curso avanzado de protección radiológica nivel Encargado de Seguridad Radiológica (ESR)</a:t>
            </a:r>
          </a:p>
          <a:p>
            <a:pPr marL="342900" indent="-342900">
              <a:buAutoNum type="arabicPeriod"/>
            </a:pPr>
            <a:r>
              <a:rPr lang="es-MX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Aprobar examen de ingreso (5 de julio 9:00 am en Departamento de Medicina Nuclear) </a:t>
            </a:r>
          </a:p>
          <a:p>
            <a:pPr marL="342900" indent="-342900">
              <a:buAutoNum type="arabicPeriod"/>
            </a:pPr>
            <a:endParaRPr lang="es-MX" sz="2000" dirty="0">
              <a:solidFill>
                <a:schemeClr val="tx2">
                  <a:lumMod val="20000"/>
                  <a:lumOff val="80000"/>
                </a:schemeClr>
              </a:solidFill>
              <a:latin typeface="Montserrat" panose="00000500000000000000" pitchFamily="2" charset="0"/>
            </a:endParaRPr>
          </a:p>
          <a:p>
            <a:r>
              <a:rPr lang="es-MX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Montserrat" panose="00000500000000000000" pitchFamily="2" charset="0"/>
              </a:rPr>
              <a:t>NOTA: Tener disponibilidad       de horario para entrevista posterior al examen.</a:t>
            </a:r>
          </a:p>
          <a:p>
            <a:pPr marL="342900" indent="-342900">
              <a:buAutoNum type="arabicPeriod"/>
            </a:pPr>
            <a:endParaRPr lang="es-MX" sz="2000" dirty="0">
              <a:solidFill>
                <a:schemeClr val="tx2">
                  <a:lumMod val="20000"/>
                  <a:lumOff val="8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42" name="object 8">
            <a:extLst>
              <a:ext uri="{FF2B5EF4-FFF2-40B4-BE49-F238E27FC236}">
                <a16:creationId xmlns:a16="http://schemas.microsoft.com/office/drawing/2014/main" id="{B84EA535-D194-4EFB-9C6B-58FEE11817BB}"/>
              </a:ext>
            </a:extLst>
          </p:cNvPr>
          <p:cNvSpPr txBox="1"/>
          <p:nvPr/>
        </p:nvSpPr>
        <p:spPr>
          <a:xfrm>
            <a:off x="5334724" y="12964426"/>
            <a:ext cx="4337678" cy="5050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20"/>
              </a:lnSpc>
              <a:spcBef>
                <a:spcPts val="96"/>
              </a:spcBef>
            </a:pPr>
            <a:r>
              <a:rPr lang="es-MX" sz="2400" spc="-34" baseline="1421" dirty="0">
                <a:solidFill>
                  <a:schemeClr val="bg1"/>
                </a:solidFill>
                <a:latin typeface="Montserrat"/>
                <a:cs typeface="Montserrat"/>
              </a:rPr>
              <a:t>Presentarse con una identificación el día del examen.</a:t>
            </a:r>
            <a:endParaRPr sz="1600" dirty="0">
              <a:solidFill>
                <a:schemeClr val="bg1"/>
              </a:solidFill>
              <a:latin typeface="Montserrat"/>
              <a:cs typeface="Montserra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460056F-84C0-40D6-BADA-FD1B98978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585" y="7562030"/>
            <a:ext cx="2739023" cy="365505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0671D93-DF97-449C-9C13-47D266021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1999" y="4960804"/>
            <a:ext cx="2942039" cy="392504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6F4E9DB-1365-4D50-9417-E3486DD4AD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787" y="2689080"/>
            <a:ext cx="3978203" cy="26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16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EFFF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200</Words>
  <Application>Microsoft Office PowerPoint</Application>
  <PresentationFormat>Personalizado</PresentationFormat>
  <Paragraphs>27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Montserrat</vt:lpstr>
      <vt:lpstr>Montserrat Light</vt:lpstr>
      <vt:lpstr>Montserrat SemiBold</vt:lpstr>
      <vt:lpstr>Times New Roman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Recepción2 Medicina Nuclear</dc:creator>
  <cp:lastModifiedBy>Oficina Seguridad 1</cp:lastModifiedBy>
  <cp:revision>14</cp:revision>
  <dcterms:modified xsi:type="dcterms:W3CDTF">2024-06-17T20:47:30Z</dcterms:modified>
</cp:coreProperties>
</file>